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8025" autoAdjust="0"/>
    <p:restoredTop sz="94660"/>
  </p:normalViewPr>
  <p:slideViewPr>
    <p:cSldViewPr snapToGrid="0">
      <p:cViewPr varScale="1">
        <p:scale>
          <a:sx n="53" d="100"/>
          <a:sy n="53" d="100"/>
        </p:scale>
        <p:origin x="1426" y="72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FF15CD-D25C-4DF3-AB88-6A1D4FBAAC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1475" y="1902978"/>
            <a:ext cx="8858250" cy="887267"/>
          </a:xfrm>
          <a:prstGeom prst="rect">
            <a:avLst/>
          </a:prstGeom>
        </p:spPr>
        <p:txBody>
          <a:bodyPr anchor="ctr"/>
          <a:lstStyle>
            <a:lvl1pPr algn="ctr">
              <a:defRPr sz="2800"/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D38CADD-AEB4-4537-9C31-638924A091E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1475" y="1427017"/>
            <a:ext cx="8858250" cy="47596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Autoren</a:t>
            </a:r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1674F529-33D3-49D0-A1D3-33BB20D320E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1475" y="2790824"/>
            <a:ext cx="8858250" cy="86137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de-DE" dirty="0"/>
              <a:t>Platz zur freien Gestaltung…</a:t>
            </a:r>
          </a:p>
        </p:txBody>
      </p:sp>
    </p:spTree>
    <p:extLst>
      <p:ext uri="{BB962C8B-B14F-4D97-AF65-F5344CB8AC3E}">
        <p14:creationId xmlns:p14="http://schemas.microsoft.com/office/powerpoint/2010/main" val="34663749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64" userDrawn="1">
          <p15:clr>
            <a:srgbClr val="FBAE40"/>
          </p15:clr>
        </p15:guide>
        <p15:guide id="2" pos="234" userDrawn="1">
          <p15:clr>
            <a:srgbClr val="FBAE40"/>
          </p15:clr>
        </p15:guide>
        <p15:guide id="3" pos="5814" userDrawn="1">
          <p15:clr>
            <a:srgbClr val="FBAE40"/>
          </p15:clr>
        </p15:guide>
        <p15:guide id="4" orient="horz" pos="718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C926BDC8-AA4B-493D-A999-0F8B9D96387F}"/>
              </a:ext>
            </a:extLst>
          </p:cNvPr>
          <p:cNvSpPr/>
          <p:nvPr userDrawn="1"/>
        </p:nvSpPr>
        <p:spPr>
          <a:xfrm>
            <a:off x="0" y="11985667"/>
            <a:ext cx="9601200" cy="815933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0D6134BB-C5D8-4E9C-BA48-2D31E67562BA}"/>
              </a:ext>
            </a:extLst>
          </p:cNvPr>
          <p:cNvSpPr/>
          <p:nvPr userDrawn="1"/>
        </p:nvSpPr>
        <p:spPr>
          <a:xfrm flipV="1">
            <a:off x="1" y="11925300"/>
            <a:ext cx="9601200" cy="6798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D79D620-2EF9-45C0-96BD-83F7BCC38FFE}"/>
              </a:ext>
            </a:extLst>
          </p:cNvPr>
          <p:cNvSpPr/>
          <p:nvPr userDrawn="1"/>
        </p:nvSpPr>
        <p:spPr>
          <a:xfrm>
            <a:off x="0" y="161077"/>
            <a:ext cx="9601200" cy="497171"/>
          </a:xfrm>
          <a:prstGeom prst="rect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6000" b="1" i="0" u="none" strike="noStrike" kern="0" cap="none" spc="0" normalizeH="0" baseline="0" noProof="0" dirty="0">
              <a:ln>
                <a:noFill/>
              </a:ln>
              <a:solidFill>
                <a:srgbClr val="7C8AAC"/>
              </a:solidFill>
              <a:effectLst/>
              <a:uLnTx/>
              <a:uFillTx/>
              <a:latin typeface="Kalinga" panose="020B0502040204020203" pitchFamily="34" charset="0"/>
              <a:ea typeface="+mn-ea"/>
              <a:cs typeface="Kalinga" panose="020B0502040204020203" pitchFamily="34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549086AA-2CC4-45E8-A967-A08BC6B42580}"/>
              </a:ext>
            </a:extLst>
          </p:cNvPr>
          <p:cNvSpPr/>
          <p:nvPr userDrawn="1"/>
        </p:nvSpPr>
        <p:spPr>
          <a:xfrm>
            <a:off x="0" y="718615"/>
            <a:ext cx="9601200" cy="496800"/>
          </a:xfrm>
          <a:prstGeom prst="rect">
            <a:avLst/>
          </a:prstGeom>
          <a:solidFill>
            <a:srgbClr val="7C8AA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6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linga" panose="020B0502040204020203" pitchFamily="34" charset="0"/>
              <a:ea typeface="+mn-ea"/>
              <a:cs typeface="Kalinga" panose="020B0502040204020203" pitchFamily="34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35B3C3A8-BB0E-4ABC-B38D-4C751FDDA8A2}"/>
              </a:ext>
            </a:extLst>
          </p:cNvPr>
          <p:cNvSpPr/>
          <p:nvPr userDrawn="1"/>
        </p:nvSpPr>
        <p:spPr>
          <a:xfrm>
            <a:off x="3327399" y="77675"/>
            <a:ext cx="2946400" cy="12482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b="0" dirty="0">
                <a:solidFill>
                  <a:prstClr val="black"/>
                </a:solidFill>
                <a:latin typeface="Kalinga" panose="020B0502040204020203" pitchFamily="34" charset="0"/>
                <a:cs typeface="Kalinga" panose="020B0502040204020203" pitchFamily="34" charset="0"/>
              </a:rPr>
              <a:t>36. Symposium</a:t>
            </a:r>
          </a:p>
          <a:p>
            <a:pPr algn="ctr"/>
            <a:r>
              <a:rPr lang="en-GB" sz="1800" b="1" dirty="0">
                <a:solidFill>
                  <a:prstClr val="black"/>
                </a:solidFill>
                <a:latin typeface="Kalinga" panose="020B0502040204020203" pitchFamily="34" charset="0"/>
                <a:cs typeface="Kalinga" panose="020B0502040204020203" pitchFamily="34" charset="0"/>
              </a:rPr>
              <a:t>Design for X</a:t>
            </a:r>
          </a:p>
          <a:p>
            <a:pPr algn="ctr"/>
            <a:r>
              <a:rPr lang="en-GB" sz="1800" dirty="0">
                <a:solidFill>
                  <a:prstClr val="black"/>
                </a:solidFill>
                <a:latin typeface="Kalinga" panose="020B0502040204020203" pitchFamily="34" charset="0"/>
                <a:cs typeface="Kalinga" panose="020B0502040204020203" pitchFamily="34" charset="0"/>
              </a:rPr>
              <a:t>11. – 12.09.2025</a:t>
            </a:r>
          </a:p>
          <a:p>
            <a:pPr algn="ctr"/>
            <a:r>
              <a:rPr lang="en-GB" sz="1800" dirty="0">
                <a:solidFill>
                  <a:prstClr val="black"/>
                </a:solidFill>
                <a:latin typeface="Kalinga" panose="020B0502040204020203" pitchFamily="34" charset="0"/>
                <a:cs typeface="Kalinga" panose="020B0502040204020203" pitchFamily="34" charset="0"/>
              </a:rPr>
              <a:t>Hamburg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D6A0759C-EB75-4677-BB10-E37E60676C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53912" y="12157690"/>
            <a:ext cx="1605054" cy="471886"/>
          </a:xfrm>
          <a:prstGeom prst="rect">
            <a:avLst/>
          </a:prstGeom>
        </p:spPr>
      </p:pic>
      <p:pic>
        <p:nvPicPr>
          <p:cNvPr id="15" name="C9E4CB9D-8439-434B-A3A6-9E0D694B9B15" descr="wigep_logo cover_black.png">
            <a:extLst>
              <a:ext uri="{FF2B5EF4-FFF2-40B4-BE49-F238E27FC236}">
                <a16:creationId xmlns:a16="http://schemas.microsoft.com/office/drawing/2014/main" id="{5D52151D-5A06-4C28-85E3-56FDF3377A4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332" y="12146945"/>
            <a:ext cx="1393759" cy="493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C8AAA729-806D-4F9E-A205-340BFD12E63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936" y="12042261"/>
            <a:ext cx="761665" cy="681038"/>
          </a:xfrm>
          <a:prstGeom prst="rect">
            <a:avLst/>
          </a:prstGeom>
        </p:spPr>
      </p:pic>
      <p:pic>
        <p:nvPicPr>
          <p:cNvPr id="17" name="Picture 5" descr="W:\Organisatorisches\Vorlagen\Logos\PKT_blau_adobe.jpg">
            <a:extLst>
              <a:ext uri="{FF2B5EF4-FFF2-40B4-BE49-F238E27FC236}">
                <a16:creationId xmlns:a16="http://schemas.microsoft.com/office/drawing/2014/main" id="{B8586F90-32C1-46B5-839F-99C7CDEDF6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5480" y="12165252"/>
            <a:ext cx="1168246" cy="410382"/>
          </a:xfrm>
          <a:prstGeom prst="rect">
            <a:avLst/>
          </a:prstGeom>
          <a:noFill/>
        </p:spPr>
      </p:pic>
      <p:pic>
        <p:nvPicPr>
          <p:cNvPr id="21" name="Grafik 20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D38911F6-5A65-43D1-9753-3FE8E816C71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216" y="12192870"/>
            <a:ext cx="1709295" cy="353143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25664D79-02E6-4371-94CB-5BF4E18A030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570" y="12121261"/>
            <a:ext cx="994412" cy="546800"/>
          </a:xfrm>
          <a:prstGeom prst="rect">
            <a:avLst/>
          </a:prstGeom>
        </p:spPr>
      </p:pic>
      <p:sp>
        <p:nvSpPr>
          <p:cNvPr id="18" name="Freeform 2">
            <a:extLst>
              <a:ext uri="{FF2B5EF4-FFF2-40B4-BE49-F238E27FC236}">
                <a16:creationId xmlns:a16="http://schemas.microsoft.com/office/drawing/2014/main" id="{99083006-82F2-455C-B5DF-99EC37008AAB}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6530339" y="10889229"/>
            <a:ext cx="3070860" cy="1048771"/>
          </a:xfrm>
          <a:custGeom>
            <a:avLst/>
            <a:gdLst>
              <a:gd name="connsiteX0" fmla="*/ 0 w 10042"/>
              <a:gd name="connsiteY0" fmla="*/ 9789 h 9789"/>
              <a:gd name="connsiteX1" fmla="*/ 238 w 10042"/>
              <a:gd name="connsiteY1" fmla="*/ 9462 h 9789"/>
              <a:gd name="connsiteX2" fmla="*/ 897 w 10042"/>
              <a:gd name="connsiteY2" fmla="*/ 9462 h 9789"/>
              <a:gd name="connsiteX3" fmla="*/ 1026 w 10042"/>
              <a:gd name="connsiteY3" fmla="*/ 9054 h 9789"/>
              <a:gd name="connsiteX4" fmla="*/ 1020 w 10042"/>
              <a:gd name="connsiteY4" fmla="*/ 8349 h 9789"/>
              <a:gd name="connsiteX5" fmla="*/ 920 w 10042"/>
              <a:gd name="connsiteY5" fmla="*/ 8256 h 9789"/>
              <a:gd name="connsiteX6" fmla="*/ 920 w 10042"/>
              <a:gd name="connsiteY6" fmla="*/ 7941 h 9789"/>
              <a:gd name="connsiteX7" fmla="*/ 1026 w 10042"/>
              <a:gd name="connsiteY7" fmla="*/ 7866 h 9789"/>
              <a:gd name="connsiteX8" fmla="*/ 1026 w 10042"/>
              <a:gd name="connsiteY8" fmla="*/ 7588 h 9789"/>
              <a:gd name="connsiteX9" fmla="*/ 886 w 10042"/>
              <a:gd name="connsiteY9" fmla="*/ 7440 h 9789"/>
              <a:gd name="connsiteX10" fmla="*/ 880 w 10042"/>
              <a:gd name="connsiteY10" fmla="*/ 7199 h 9789"/>
              <a:gd name="connsiteX11" fmla="*/ 1020 w 10042"/>
              <a:gd name="connsiteY11" fmla="*/ 7087 h 9789"/>
              <a:gd name="connsiteX12" fmla="*/ 981 w 10042"/>
              <a:gd name="connsiteY12" fmla="*/ 6883 h 9789"/>
              <a:gd name="connsiteX13" fmla="*/ 970 w 10042"/>
              <a:gd name="connsiteY13" fmla="*/ 6642 h 9789"/>
              <a:gd name="connsiteX14" fmla="*/ 1031 w 10042"/>
              <a:gd name="connsiteY14" fmla="*/ 6475 h 9789"/>
              <a:gd name="connsiteX15" fmla="*/ 975 w 10042"/>
              <a:gd name="connsiteY15" fmla="*/ 6215 h 9789"/>
              <a:gd name="connsiteX16" fmla="*/ 1026 w 10042"/>
              <a:gd name="connsiteY16" fmla="*/ 6048 h 9789"/>
              <a:gd name="connsiteX17" fmla="*/ 1026 w 10042"/>
              <a:gd name="connsiteY17" fmla="*/ 5807 h 9789"/>
              <a:gd name="connsiteX18" fmla="*/ 970 w 10042"/>
              <a:gd name="connsiteY18" fmla="*/ 5640 h 9789"/>
              <a:gd name="connsiteX19" fmla="*/ 1031 w 10042"/>
              <a:gd name="connsiteY19" fmla="*/ 5417 h 9789"/>
              <a:gd name="connsiteX20" fmla="*/ 1031 w 10042"/>
              <a:gd name="connsiteY20" fmla="*/ 2635 h 9789"/>
              <a:gd name="connsiteX21" fmla="*/ 1110 w 10042"/>
              <a:gd name="connsiteY21" fmla="*/ 3859 h 9789"/>
              <a:gd name="connsiteX22" fmla="*/ 1098 w 10042"/>
              <a:gd name="connsiteY22" fmla="*/ 5455 h 9789"/>
              <a:gd name="connsiteX23" fmla="*/ 1166 w 10042"/>
              <a:gd name="connsiteY23" fmla="*/ 5659 h 9789"/>
              <a:gd name="connsiteX24" fmla="*/ 1121 w 10042"/>
              <a:gd name="connsiteY24" fmla="*/ 5826 h 9789"/>
              <a:gd name="connsiteX25" fmla="*/ 1121 w 10042"/>
              <a:gd name="connsiteY25" fmla="*/ 6067 h 9789"/>
              <a:gd name="connsiteX26" fmla="*/ 1188 w 10042"/>
              <a:gd name="connsiteY26" fmla="*/ 6197 h 9789"/>
              <a:gd name="connsiteX27" fmla="*/ 1121 w 10042"/>
              <a:gd name="connsiteY27" fmla="*/ 6475 h 9789"/>
              <a:gd name="connsiteX28" fmla="*/ 1171 w 10042"/>
              <a:gd name="connsiteY28" fmla="*/ 6642 h 9789"/>
              <a:gd name="connsiteX29" fmla="*/ 1160 w 10042"/>
              <a:gd name="connsiteY29" fmla="*/ 6939 h 9789"/>
              <a:gd name="connsiteX30" fmla="*/ 1087 w 10042"/>
              <a:gd name="connsiteY30" fmla="*/ 7087 h 9789"/>
              <a:gd name="connsiteX31" fmla="*/ 1233 w 10042"/>
              <a:gd name="connsiteY31" fmla="*/ 7161 h 9789"/>
              <a:gd name="connsiteX32" fmla="*/ 1233 w 10042"/>
              <a:gd name="connsiteY32" fmla="*/ 7477 h 9789"/>
              <a:gd name="connsiteX33" fmla="*/ 1115 w 10042"/>
              <a:gd name="connsiteY33" fmla="*/ 7625 h 9789"/>
              <a:gd name="connsiteX34" fmla="*/ 1121 w 10042"/>
              <a:gd name="connsiteY34" fmla="*/ 7866 h 9789"/>
              <a:gd name="connsiteX35" fmla="*/ 1221 w 10042"/>
              <a:gd name="connsiteY35" fmla="*/ 7941 h 9789"/>
              <a:gd name="connsiteX36" fmla="*/ 1221 w 10042"/>
              <a:gd name="connsiteY36" fmla="*/ 8275 h 9789"/>
              <a:gd name="connsiteX37" fmla="*/ 1110 w 10042"/>
              <a:gd name="connsiteY37" fmla="*/ 8367 h 9789"/>
              <a:gd name="connsiteX38" fmla="*/ 1110 w 10042"/>
              <a:gd name="connsiteY38" fmla="*/ 9072 h 9789"/>
              <a:gd name="connsiteX39" fmla="*/ 1221 w 10042"/>
              <a:gd name="connsiteY39" fmla="*/ 9091 h 9789"/>
              <a:gd name="connsiteX40" fmla="*/ 1216 w 10042"/>
              <a:gd name="connsiteY40" fmla="*/ 8794 h 9789"/>
              <a:gd name="connsiteX41" fmla="*/ 1350 w 10042"/>
              <a:gd name="connsiteY41" fmla="*/ 8701 h 9789"/>
              <a:gd name="connsiteX42" fmla="*/ 1540 w 10042"/>
              <a:gd name="connsiteY42" fmla="*/ 9147 h 9789"/>
              <a:gd name="connsiteX43" fmla="*/ 1551 w 10042"/>
              <a:gd name="connsiteY43" fmla="*/ 8813 h 9789"/>
              <a:gd name="connsiteX44" fmla="*/ 2021 w 10042"/>
              <a:gd name="connsiteY44" fmla="*/ 8813 h 9789"/>
              <a:gd name="connsiteX45" fmla="*/ 2054 w 10042"/>
              <a:gd name="connsiteY45" fmla="*/ 9351 h 9789"/>
              <a:gd name="connsiteX46" fmla="*/ 2423 w 10042"/>
              <a:gd name="connsiteY46" fmla="*/ 9351 h 9789"/>
              <a:gd name="connsiteX47" fmla="*/ 2446 w 10042"/>
              <a:gd name="connsiteY47" fmla="*/ 8275 h 9789"/>
              <a:gd name="connsiteX48" fmla="*/ 2546 w 10042"/>
              <a:gd name="connsiteY48" fmla="*/ 8089 h 9789"/>
              <a:gd name="connsiteX49" fmla="*/ 3189 w 10042"/>
              <a:gd name="connsiteY49" fmla="*/ 8089 h 9789"/>
              <a:gd name="connsiteX50" fmla="*/ 3189 w 10042"/>
              <a:gd name="connsiteY50" fmla="*/ 9295 h 9789"/>
              <a:gd name="connsiteX51" fmla="*/ 3731 w 10042"/>
              <a:gd name="connsiteY51" fmla="*/ 9239 h 9789"/>
              <a:gd name="connsiteX52" fmla="*/ 3787 w 10042"/>
              <a:gd name="connsiteY52" fmla="*/ 8905 h 9789"/>
              <a:gd name="connsiteX53" fmla="*/ 3960 w 10042"/>
              <a:gd name="connsiteY53" fmla="*/ 8905 h 9789"/>
              <a:gd name="connsiteX54" fmla="*/ 3994 w 10042"/>
              <a:gd name="connsiteY54" fmla="*/ 8683 h 9789"/>
              <a:gd name="connsiteX55" fmla="*/ 4676 w 10042"/>
              <a:gd name="connsiteY55" fmla="*/ 8516 h 9789"/>
              <a:gd name="connsiteX56" fmla="*/ 4922 w 10042"/>
              <a:gd name="connsiteY56" fmla="*/ 8738 h 9789"/>
              <a:gd name="connsiteX57" fmla="*/ 4922 w 10042"/>
              <a:gd name="connsiteY57" fmla="*/ 9035 h 9789"/>
              <a:gd name="connsiteX58" fmla="*/ 5106 w 10042"/>
              <a:gd name="connsiteY58" fmla="*/ 9035 h 9789"/>
              <a:gd name="connsiteX59" fmla="*/ 5106 w 10042"/>
              <a:gd name="connsiteY59" fmla="*/ 8738 h 9789"/>
              <a:gd name="connsiteX60" fmla="*/ 5190 w 10042"/>
              <a:gd name="connsiteY60" fmla="*/ 8720 h 9789"/>
              <a:gd name="connsiteX61" fmla="*/ 5185 w 10042"/>
              <a:gd name="connsiteY61" fmla="*/ 9035 h 9789"/>
              <a:gd name="connsiteX62" fmla="*/ 5263 w 10042"/>
              <a:gd name="connsiteY62" fmla="*/ 8998 h 9789"/>
              <a:gd name="connsiteX63" fmla="*/ 5268 w 10042"/>
              <a:gd name="connsiteY63" fmla="*/ 8738 h 9789"/>
              <a:gd name="connsiteX64" fmla="*/ 5341 w 10042"/>
              <a:gd name="connsiteY64" fmla="*/ 8738 h 9789"/>
              <a:gd name="connsiteX65" fmla="*/ 5330 w 10042"/>
              <a:gd name="connsiteY65" fmla="*/ 9054 h 9789"/>
              <a:gd name="connsiteX66" fmla="*/ 5665 w 10042"/>
              <a:gd name="connsiteY66" fmla="*/ 9054 h 9789"/>
              <a:gd name="connsiteX67" fmla="*/ 5682 w 10042"/>
              <a:gd name="connsiteY67" fmla="*/ 9239 h 9789"/>
              <a:gd name="connsiteX68" fmla="*/ 5962 w 10042"/>
              <a:gd name="connsiteY68" fmla="*/ 9221 h 9789"/>
              <a:gd name="connsiteX69" fmla="*/ 5956 w 10042"/>
              <a:gd name="connsiteY69" fmla="*/ 7050 h 9789"/>
              <a:gd name="connsiteX70" fmla="*/ 6705 w 10042"/>
              <a:gd name="connsiteY70" fmla="*/ 6679 h 9789"/>
              <a:gd name="connsiteX71" fmla="*/ 7024 w 10042"/>
              <a:gd name="connsiteY71" fmla="*/ 6790 h 9789"/>
              <a:gd name="connsiteX72" fmla="*/ 7035 w 10042"/>
              <a:gd name="connsiteY72" fmla="*/ 9388 h 9789"/>
              <a:gd name="connsiteX73" fmla="*/ 7174 w 10042"/>
              <a:gd name="connsiteY73" fmla="*/ 9481 h 9789"/>
              <a:gd name="connsiteX74" fmla="*/ 7499 w 10042"/>
              <a:gd name="connsiteY74" fmla="*/ 9221 h 9789"/>
              <a:gd name="connsiteX75" fmla="*/ 7622 w 10042"/>
              <a:gd name="connsiteY75" fmla="*/ 9685 h 9789"/>
              <a:gd name="connsiteX76" fmla="*/ 7773 w 10042"/>
              <a:gd name="connsiteY76" fmla="*/ 8571 h 9789"/>
              <a:gd name="connsiteX77" fmla="*/ 7884 w 10042"/>
              <a:gd name="connsiteY77" fmla="*/ 8664 h 9789"/>
              <a:gd name="connsiteX78" fmla="*/ 8013 w 10042"/>
              <a:gd name="connsiteY78" fmla="*/ 8312 h 9789"/>
              <a:gd name="connsiteX79" fmla="*/ 8035 w 10042"/>
              <a:gd name="connsiteY79" fmla="*/ 5993 h 9789"/>
              <a:gd name="connsiteX80" fmla="*/ 7935 w 10042"/>
              <a:gd name="connsiteY80" fmla="*/ 5677 h 9789"/>
              <a:gd name="connsiteX81" fmla="*/ 8046 w 10042"/>
              <a:gd name="connsiteY81" fmla="*/ 5510 h 9789"/>
              <a:gd name="connsiteX82" fmla="*/ 8058 w 10042"/>
              <a:gd name="connsiteY82" fmla="*/ 5417 h 9789"/>
              <a:gd name="connsiteX83" fmla="*/ 8063 w 10042"/>
              <a:gd name="connsiteY83" fmla="*/ 4638 h 9789"/>
              <a:gd name="connsiteX84" fmla="*/ 8119 w 10042"/>
              <a:gd name="connsiteY84" fmla="*/ 4341 h 9789"/>
              <a:gd name="connsiteX85" fmla="*/ 8114 w 10042"/>
              <a:gd name="connsiteY85" fmla="*/ 3432 h 9789"/>
              <a:gd name="connsiteX86" fmla="*/ 8058 w 10042"/>
              <a:gd name="connsiteY86" fmla="*/ 3321 h 9789"/>
              <a:gd name="connsiteX87" fmla="*/ 8102 w 10042"/>
              <a:gd name="connsiteY87" fmla="*/ 3154 h 9789"/>
              <a:gd name="connsiteX88" fmla="*/ 8108 w 10042"/>
              <a:gd name="connsiteY88" fmla="*/ 2523 h 9789"/>
              <a:gd name="connsiteX89" fmla="*/ 8203 w 10042"/>
              <a:gd name="connsiteY89" fmla="*/ 2245 h 9789"/>
              <a:gd name="connsiteX90" fmla="*/ 8253 w 10042"/>
              <a:gd name="connsiteY90" fmla="*/ 464 h 9789"/>
              <a:gd name="connsiteX91" fmla="*/ 8242 w 10042"/>
              <a:gd name="connsiteY91" fmla="*/ 260 h 9789"/>
              <a:gd name="connsiteX92" fmla="*/ 8276 w 10042"/>
              <a:gd name="connsiteY92" fmla="*/ 0 h 9789"/>
              <a:gd name="connsiteX93" fmla="*/ 8320 w 10042"/>
              <a:gd name="connsiteY93" fmla="*/ 241 h 9789"/>
              <a:gd name="connsiteX94" fmla="*/ 8298 w 10042"/>
              <a:gd name="connsiteY94" fmla="*/ 482 h 9789"/>
              <a:gd name="connsiteX95" fmla="*/ 8343 w 10042"/>
              <a:gd name="connsiteY95" fmla="*/ 2189 h 9789"/>
              <a:gd name="connsiteX96" fmla="*/ 8449 w 10042"/>
              <a:gd name="connsiteY96" fmla="*/ 2486 h 9789"/>
              <a:gd name="connsiteX97" fmla="*/ 8455 w 10042"/>
              <a:gd name="connsiteY97" fmla="*/ 3191 h 9789"/>
              <a:gd name="connsiteX98" fmla="*/ 8499 w 10042"/>
              <a:gd name="connsiteY98" fmla="*/ 3302 h 9789"/>
              <a:gd name="connsiteX99" fmla="*/ 8455 w 10042"/>
              <a:gd name="connsiteY99" fmla="*/ 3469 h 9789"/>
              <a:gd name="connsiteX100" fmla="*/ 8455 w 10042"/>
              <a:gd name="connsiteY100" fmla="*/ 4323 h 9789"/>
              <a:gd name="connsiteX101" fmla="*/ 8516 w 10042"/>
              <a:gd name="connsiteY101" fmla="*/ 4638 h 9789"/>
              <a:gd name="connsiteX102" fmla="*/ 8527 w 10042"/>
              <a:gd name="connsiteY102" fmla="*/ 5603 h 9789"/>
              <a:gd name="connsiteX103" fmla="*/ 8622 w 10042"/>
              <a:gd name="connsiteY103" fmla="*/ 5788 h 9789"/>
              <a:gd name="connsiteX104" fmla="*/ 8516 w 10042"/>
              <a:gd name="connsiteY104" fmla="*/ 6030 h 9789"/>
              <a:gd name="connsiteX105" fmla="*/ 8516 w 10042"/>
              <a:gd name="connsiteY105" fmla="*/ 8312 h 9789"/>
              <a:gd name="connsiteX106" fmla="*/ 8723 w 10042"/>
              <a:gd name="connsiteY106" fmla="*/ 8312 h 9789"/>
              <a:gd name="connsiteX107" fmla="*/ 8784 w 10042"/>
              <a:gd name="connsiteY107" fmla="*/ 8534 h 9789"/>
              <a:gd name="connsiteX108" fmla="*/ 8974 w 10042"/>
              <a:gd name="connsiteY108" fmla="*/ 8534 h 9789"/>
              <a:gd name="connsiteX109" fmla="*/ 9315 w 10042"/>
              <a:gd name="connsiteY109" fmla="*/ 7904 h 9789"/>
              <a:gd name="connsiteX110" fmla="*/ 9835 w 10042"/>
              <a:gd name="connsiteY110" fmla="*/ 7885 h 9789"/>
              <a:gd name="connsiteX111" fmla="*/ 10042 w 10042"/>
              <a:gd name="connsiteY111" fmla="*/ 9592 h 9789"/>
              <a:gd name="connsiteX0" fmla="*/ 0 w 10000"/>
              <a:gd name="connsiteY0" fmla="*/ 10000 h 10000"/>
              <a:gd name="connsiteX1" fmla="*/ 237 w 10000"/>
              <a:gd name="connsiteY1" fmla="*/ 9666 h 10000"/>
              <a:gd name="connsiteX2" fmla="*/ 893 w 10000"/>
              <a:gd name="connsiteY2" fmla="*/ 9666 h 10000"/>
              <a:gd name="connsiteX3" fmla="*/ 1022 w 10000"/>
              <a:gd name="connsiteY3" fmla="*/ 9249 h 10000"/>
              <a:gd name="connsiteX4" fmla="*/ 1016 w 10000"/>
              <a:gd name="connsiteY4" fmla="*/ 8529 h 10000"/>
              <a:gd name="connsiteX5" fmla="*/ 916 w 10000"/>
              <a:gd name="connsiteY5" fmla="*/ 8434 h 10000"/>
              <a:gd name="connsiteX6" fmla="*/ 916 w 10000"/>
              <a:gd name="connsiteY6" fmla="*/ 8112 h 10000"/>
              <a:gd name="connsiteX7" fmla="*/ 1022 w 10000"/>
              <a:gd name="connsiteY7" fmla="*/ 8036 h 10000"/>
              <a:gd name="connsiteX8" fmla="*/ 1022 w 10000"/>
              <a:gd name="connsiteY8" fmla="*/ 7752 h 10000"/>
              <a:gd name="connsiteX9" fmla="*/ 882 w 10000"/>
              <a:gd name="connsiteY9" fmla="*/ 7600 h 10000"/>
              <a:gd name="connsiteX10" fmla="*/ 876 w 10000"/>
              <a:gd name="connsiteY10" fmla="*/ 7354 h 10000"/>
              <a:gd name="connsiteX11" fmla="*/ 1016 w 10000"/>
              <a:gd name="connsiteY11" fmla="*/ 7240 h 10000"/>
              <a:gd name="connsiteX12" fmla="*/ 977 w 10000"/>
              <a:gd name="connsiteY12" fmla="*/ 7031 h 10000"/>
              <a:gd name="connsiteX13" fmla="*/ 966 w 10000"/>
              <a:gd name="connsiteY13" fmla="*/ 6785 h 10000"/>
              <a:gd name="connsiteX14" fmla="*/ 1027 w 10000"/>
              <a:gd name="connsiteY14" fmla="*/ 6615 h 10000"/>
              <a:gd name="connsiteX15" fmla="*/ 971 w 10000"/>
              <a:gd name="connsiteY15" fmla="*/ 6349 h 10000"/>
              <a:gd name="connsiteX16" fmla="*/ 1022 w 10000"/>
              <a:gd name="connsiteY16" fmla="*/ 6178 h 10000"/>
              <a:gd name="connsiteX17" fmla="*/ 1022 w 10000"/>
              <a:gd name="connsiteY17" fmla="*/ 5932 h 10000"/>
              <a:gd name="connsiteX18" fmla="*/ 966 w 10000"/>
              <a:gd name="connsiteY18" fmla="*/ 5762 h 10000"/>
              <a:gd name="connsiteX19" fmla="*/ 1027 w 10000"/>
              <a:gd name="connsiteY19" fmla="*/ 5534 h 10000"/>
              <a:gd name="connsiteX20" fmla="*/ 1027 w 10000"/>
              <a:gd name="connsiteY20" fmla="*/ 2692 h 10000"/>
              <a:gd name="connsiteX21" fmla="*/ 1105 w 10000"/>
              <a:gd name="connsiteY21" fmla="*/ 3942 h 10000"/>
              <a:gd name="connsiteX22" fmla="*/ 1093 w 10000"/>
              <a:gd name="connsiteY22" fmla="*/ 5573 h 10000"/>
              <a:gd name="connsiteX23" fmla="*/ 1161 w 10000"/>
              <a:gd name="connsiteY23" fmla="*/ 5781 h 10000"/>
              <a:gd name="connsiteX24" fmla="*/ 1116 w 10000"/>
              <a:gd name="connsiteY24" fmla="*/ 5952 h 10000"/>
              <a:gd name="connsiteX25" fmla="*/ 1116 w 10000"/>
              <a:gd name="connsiteY25" fmla="*/ 6198 h 10000"/>
              <a:gd name="connsiteX26" fmla="*/ 1183 w 10000"/>
              <a:gd name="connsiteY26" fmla="*/ 6331 h 10000"/>
              <a:gd name="connsiteX27" fmla="*/ 1116 w 10000"/>
              <a:gd name="connsiteY27" fmla="*/ 6615 h 10000"/>
              <a:gd name="connsiteX28" fmla="*/ 1166 w 10000"/>
              <a:gd name="connsiteY28" fmla="*/ 6785 h 10000"/>
              <a:gd name="connsiteX29" fmla="*/ 1155 w 10000"/>
              <a:gd name="connsiteY29" fmla="*/ 7089 h 10000"/>
              <a:gd name="connsiteX30" fmla="*/ 1082 w 10000"/>
              <a:gd name="connsiteY30" fmla="*/ 7240 h 10000"/>
              <a:gd name="connsiteX31" fmla="*/ 1228 w 10000"/>
              <a:gd name="connsiteY31" fmla="*/ 7315 h 10000"/>
              <a:gd name="connsiteX32" fmla="*/ 1228 w 10000"/>
              <a:gd name="connsiteY32" fmla="*/ 7638 h 10000"/>
              <a:gd name="connsiteX33" fmla="*/ 1110 w 10000"/>
              <a:gd name="connsiteY33" fmla="*/ 7789 h 10000"/>
              <a:gd name="connsiteX34" fmla="*/ 1116 w 10000"/>
              <a:gd name="connsiteY34" fmla="*/ 8036 h 10000"/>
              <a:gd name="connsiteX35" fmla="*/ 1216 w 10000"/>
              <a:gd name="connsiteY35" fmla="*/ 8112 h 10000"/>
              <a:gd name="connsiteX36" fmla="*/ 1216 w 10000"/>
              <a:gd name="connsiteY36" fmla="*/ 8453 h 10000"/>
              <a:gd name="connsiteX37" fmla="*/ 1105 w 10000"/>
              <a:gd name="connsiteY37" fmla="*/ 8547 h 10000"/>
              <a:gd name="connsiteX38" fmla="*/ 1105 w 10000"/>
              <a:gd name="connsiteY38" fmla="*/ 9268 h 10000"/>
              <a:gd name="connsiteX39" fmla="*/ 1216 w 10000"/>
              <a:gd name="connsiteY39" fmla="*/ 9287 h 10000"/>
              <a:gd name="connsiteX40" fmla="*/ 1211 w 10000"/>
              <a:gd name="connsiteY40" fmla="*/ 8984 h 10000"/>
              <a:gd name="connsiteX41" fmla="*/ 1344 w 10000"/>
              <a:gd name="connsiteY41" fmla="*/ 8889 h 10000"/>
              <a:gd name="connsiteX42" fmla="*/ 1534 w 10000"/>
              <a:gd name="connsiteY42" fmla="*/ 9344 h 10000"/>
              <a:gd name="connsiteX43" fmla="*/ 1545 w 10000"/>
              <a:gd name="connsiteY43" fmla="*/ 9003 h 10000"/>
              <a:gd name="connsiteX44" fmla="*/ 2013 w 10000"/>
              <a:gd name="connsiteY44" fmla="*/ 9003 h 10000"/>
              <a:gd name="connsiteX45" fmla="*/ 2045 w 10000"/>
              <a:gd name="connsiteY45" fmla="*/ 9553 h 10000"/>
              <a:gd name="connsiteX46" fmla="*/ 2413 w 10000"/>
              <a:gd name="connsiteY46" fmla="*/ 9553 h 10000"/>
              <a:gd name="connsiteX47" fmla="*/ 2436 w 10000"/>
              <a:gd name="connsiteY47" fmla="*/ 8453 h 10000"/>
              <a:gd name="connsiteX48" fmla="*/ 2535 w 10000"/>
              <a:gd name="connsiteY48" fmla="*/ 8263 h 10000"/>
              <a:gd name="connsiteX49" fmla="*/ 3176 w 10000"/>
              <a:gd name="connsiteY49" fmla="*/ 8263 h 10000"/>
              <a:gd name="connsiteX50" fmla="*/ 3176 w 10000"/>
              <a:gd name="connsiteY50" fmla="*/ 9495 h 10000"/>
              <a:gd name="connsiteX51" fmla="*/ 3715 w 10000"/>
              <a:gd name="connsiteY51" fmla="*/ 9438 h 10000"/>
              <a:gd name="connsiteX52" fmla="*/ 3771 w 10000"/>
              <a:gd name="connsiteY52" fmla="*/ 9097 h 10000"/>
              <a:gd name="connsiteX53" fmla="*/ 3943 w 10000"/>
              <a:gd name="connsiteY53" fmla="*/ 9097 h 10000"/>
              <a:gd name="connsiteX54" fmla="*/ 3977 w 10000"/>
              <a:gd name="connsiteY54" fmla="*/ 8870 h 10000"/>
              <a:gd name="connsiteX55" fmla="*/ 4656 w 10000"/>
              <a:gd name="connsiteY55" fmla="*/ 8700 h 10000"/>
              <a:gd name="connsiteX56" fmla="*/ 4901 w 10000"/>
              <a:gd name="connsiteY56" fmla="*/ 8926 h 10000"/>
              <a:gd name="connsiteX57" fmla="*/ 4901 w 10000"/>
              <a:gd name="connsiteY57" fmla="*/ 9230 h 10000"/>
              <a:gd name="connsiteX58" fmla="*/ 5085 w 10000"/>
              <a:gd name="connsiteY58" fmla="*/ 9230 h 10000"/>
              <a:gd name="connsiteX59" fmla="*/ 5085 w 10000"/>
              <a:gd name="connsiteY59" fmla="*/ 8926 h 10000"/>
              <a:gd name="connsiteX60" fmla="*/ 5168 w 10000"/>
              <a:gd name="connsiteY60" fmla="*/ 8908 h 10000"/>
              <a:gd name="connsiteX61" fmla="*/ 5163 w 10000"/>
              <a:gd name="connsiteY61" fmla="*/ 9230 h 10000"/>
              <a:gd name="connsiteX62" fmla="*/ 5241 w 10000"/>
              <a:gd name="connsiteY62" fmla="*/ 9192 h 10000"/>
              <a:gd name="connsiteX63" fmla="*/ 5246 w 10000"/>
              <a:gd name="connsiteY63" fmla="*/ 8926 h 10000"/>
              <a:gd name="connsiteX64" fmla="*/ 5319 w 10000"/>
              <a:gd name="connsiteY64" fmla="*/ 8926 h 10000"/>
              <a:gd name="connsiteX65" fmla="*/ 5308 w 10000"/>
              <a:gd name="connsiteY65" fmla="*/ 9249 h 10000"/>
              <a:gd name="connsiteX66" fmla="*/ 5641 w 10000"/>
              <a:gd name="connsiteY66" fmla="*/ 9249 h 10000"/>
              <a:gd name="connsiteX67" fmla="*/ 5658 w 10000"/>
              <a:gd name="connsiteY67" fmla="*/ 9438 h 10000"/>
              <a:gd name="connsiteX68" fmla="*/ 5937 w 10000"/>
              <a:gd name="connsiteY68" fmla="*/ 9420 h 10000"/>
              <a:gd name="connsiteX69" fmla="*/ 5931 w 10000"/>
              <a:gd name="connsiteY69" fmla="*/ 7202 h 10000"/>
              <a:gd name="connsiteX70" fmla="*/ 6677 w 10000"/>
              <a:gd name="connsiteY70" fmla="*/ 6823 h 10000"/>
              <a:gd name="connsiteX71" fmla="*/ 6995 w 10000"/>
              <a:gd name="connsiteY71" fmla="*/ 6936 h 10000"/>
              <a:gd name="connsiteX72" fmla="*/ 7006 w 10000"/>
              <a:gd name="connsiteY72" fmla="*/ 9590 h 10000"/>
              <a:gd name="connsiteX73" fmla="*/ 7144 w 10000"/>
              <a:gd name="connsiteY73" fmla="*/ 9685 h 10000"/>
              <a:gd name="connsiteX74" fmla="*/ 7468 w 10000"/>
              <a:gd name="connsiteY74" fmla="*/ 9420 h 10000"/>
              <a:gd name="connsiteX75" fmla="*/ 7611 w 10000"/>
              <a:gd name="connsiteY75" fmla="*/ 9858 h 10000"/>
              <a:gd name="connsiteX76" fmla="*/ 7740 w 10000"/>
              <a:gd name="connsiteY76" fmla="*/ 8756 h 10000"/>
              <a:gd name="connsiteX77" fmla="*/ 7851 w 10000"/>
              <a:gd name="connsiteY77" fmla="*/ 8851 h 10000"/>
              <a:gd name="connsiteX78" fmla="*/ 7979 w 10000"/>
              <a:gd name="connsiteY78" fmla="*/ 8491 h 10000"/>
              <a:gd name="connsiteX79" fmla="*/ 8001 w 10000"/>
              <a:gd name="connsiteY79" fmla="*/ 6122 h 10000"/>
              <a:gd name="connsiteX80" fmla="*/ 7902 w 10000"/>
              <a:gd name="connsiteY80" fmla="*/ 5799 h 10000"/>
              <a:gd name="connsiteX81" fmla="*/ 8012 w 10000"/>
              <a:gd name="connsiteY81" fmla="*/ 5629 h 10000"/>
              <a:gd name="connsiteX82" fmla="*/ 8024 w 10000"/>
              <a:gd name="connsiteY82" fmla="*/ 5534 h 10000"/>
              <a:gd name="connsiteX83" fmla="*/ 8029 w 10000"/>
              <a:gd name="connsiteY83" fmla="*/ 4738 h 10000"/>
              <a:gd name="connsiteX84" fmla="*/ 8085 w 10000"/>
              <a:gd name="connsiteY84" fmla="*/ 4435 h 10000"/>
              <a:gd name="connsiteX85" fmla="*/ 8080 w 10000"/>
              <a:gd name="connsiteY85" fmla="*/ 3506 h 10000"/>
              <a:gd name="connsiteX86" fmla="*/ 8024 w 10000"/>
              <a:gd name="connsiteY86" fmla="*/ 3393 h 10000"/>
              <a:gd name="connsiteX87" fmla="*/ 8068 w 10000"/>
              <a:gd name="connsiteY87" fmla="*/ 3222 h 10000"/>
              <a:gd name="connsiteX88" fmla="*/ 8074 w 10000"/>
              <a:gd name="connsiteY88" fmla="*/ 2577 h 10000"/>
              <a:gd name="connsiteX89" fmla="*/ 8169 w 10000"/>
              <a:gd name="connsiteY89" fmla="*/ 2293 h 10000"/>
              <a:gd name="connsiteX90" fmla="*/ 8218 w 10000"/>
              <a:gd name="connsiteY90" fmla="*/ 474 h 10000"/>
              <a:gd name="connsiteX91" fmla="*/ 8208 w 10000"/>
              <a:gd name="connsiteY91" fmla="*/ 266 h 10000"/>
              <a:gd name="connsiteX92" fmla="*/ 8241 w 10000"/>
              <a:gd name="connsiteY92" fmla="*/ 0 h 10000"/>
              <a:gd name="connsiteX93" fmla="*/ 8285 w 10000"/>
              <a:gd name="connsiteY93" fmla="*/ 246 h 10000"/>
              <a:gd name="connsiteX94" fmla="*/ 8263 w 10000"/>
              <a:gd name="connsiteY94" fmla="*/ 492 h 10000"/>
              <a:gd name="connsiteX95" fmla="*/ 8308 w 10000"/>
              <a:gd name="connsiteY95" fmla="*/ 2236 h 10000"/>
              <a:gd name="connsiteX96" fmla="*/ 8414 w 10000"/>
              <a:gd name="connsiteY96" fmla="*/ 2540 h 10000"/>
              <a:gd name="connsiteX97" fmla="*/ 8420 w 10000"/>
              <a:gd name="connsiteY97" fmla="*/ 3260 h 10000"/>
              <a:gd name="connsiteX98" fmla="*/ 8463 w 10000"/>
              <a:gd name="connsiteY98" fmla="*/ 3373 h 10000"/>
              <a:gd name="connsiteX99" fmla="*/ 8420 w 10000"/>
              <a:gd name="connsiteY99" fmla="*/ 3544 h 10000"/>
              <a:gd name="connsiteX100" fmla="*/ 8420 w 10000"/>
              <a:gd name="connsiteY100" fmla="*/ 4416 h 10000"/>
              <a:gd name="connsiteX101" fmla="*/ 8480 w 10000"/>
              <a:gd name="connsiteY101" fmla="*/ 4738 h 10000"/>
              <a:gd name="connsiteX102" fmla="*/ 8491 w 10000"/>
              <a:gd name="connsiteY102" fmla="*/ 5724 h 10000"/>
              <a:gd name="connsiteX103" fmla="*/ 8586 w 10000"/>
              <a:gd name="connsiteY103" fmla="*/ 5913 h 10000"/>
              <a:gd name="connsiteX104" fmla="*/ 8480 w 10000"/>
              <a:gd name="connsiteY104" fmla="*/ 6160 h 10000"/>
              <a:gd name="connsiteX105" fmla="*/ 8480 w 10000"/>
              <a:gd name="connsiteY105" fmla="*/ 8491 h 10000"/>
              <a:gd name="connsiteX106" fmla="*/ 8687 w 10000"/>
              <a:gd name="connsiteY106" fmla="*/ 8491 h 10000"/>
              <a:gd name="connsiteX107" fmla="*/ 8747 w 10000"/>
              <a:gd name="connsiteY107" fmla="*/ 8718 h 10000"/>
              <a:gd name="connsiteX108" fmla="*/ 8936 w 10000"/>
              <a:gd name="connsiteY108" fmla="*/ 8718 h 10000"/>
              <a:gd name="connsiteX109" fmla="*/ 9276 w 10000"/>
              <a:gd name="connsiteY109" fmla="*/ 8074 h 10000"/>
              <a:gd name="connsiteX110" fmla="*/ 9794 w 10000"/>
              <a:gd name="connsiteY110" fmla="*/ 8055 h 10000"/>
              <a:gd name="connsiteX111" fmla="*/ 10000 w 10000"/>
              <a:gd name="connsiteY111" fmla="*/ 9799 h 10000"/>
              <a:gd name="connsiteX0" fmla="*/ 0 w 10011"/>
              <a:gd name="connsiteY0" fmla="*/ 10000 h 10000"/>
              <a:gd name="connsiteX1" fmla="*/ 237 w 10011"/>
              <a:gd name="connsiteY1" fmla="*/ 9666 h 10000"/>
              <a:gd name="connsiteX2" fmla="*/ 893 w 10011"/>
              <a:gd name="connsiteY2" fmla="*/ 9666 h 10000"/>
              <a:gd name="connsiteX3" fmla="*/ 1022 w 10011"/>
              <a:gd name="connsiteY3" fmla="*/ 9249 h 10000"/>
              <a:gd name="connsiteX4" fmla="*/ 1016 w 10011"/>
              <a:gd name="connsiteY4" fmla="*/ 8529 h 10000"/>
              <a:gd name="connsiteX5" fmla="*/ 916 w 10011"/>
              <a:gd name="connsiteY5" fmla="*/ 8434 h 10000"/>
              <a:gd name="connsiteX6" fmla="*/ 916 w 10011"/>
              <a:gd name="connsiteY6" fmla="*/ 8112 h 10000"/>
              <a:gd name="connsiteX7" fmla="*/ 1022 w 10011"/>
              <a:gd name="connsiteY7" fmla="*/ 8036 h 10000"/>
              <a:gd name="connsiteX8" fmla="*/ 1022 w 10011"/>
              <a:gd name="connsiteY8" fmla="*/ 7752 h 10000"/>
              <a:gd name="connsiteX9" fmla="*/ 882 w 10011"/>
              <a:gd name="connsiteY9" fmla="*/ 7600 h 10000"/>
              <a:gd name="connsiteX10" fmla="*/ 876 w 10011"/>
              <a:gd name="connsiteY10" fmla="*/ 7354 h 10000"/>
              <a:gd name="connsiteX11" fmla="*/ 1016 w 10011"/>
              <a:gd name="connsiteY11" fmla="*/ 7240 h 10000"/>
              <a:gd name="connsiteX12" fmla="*/ 977 w 10011"/>
              <a:gd name="connsiteY12" fmla="*/ 7031 h 10000"/>
              <a:gd name="connsiteX13" fmla="*/ 966 w 10011"/>
              <a:gd name="connsiteY13" fmla="*/ 6785 h 10000"/>
              <a:gd name="connsiteX14" fmla="*/ 1027 w 10011"/>
              <a:gd name="connsiteY14" fmla="*/ 6615 h 10000"/>
              <a:gd name="connsiteX15" fmla="*/ 971 w 10011"/>
              <a:gd name="connsiteY15" fmla="*/ 6349 h 10000"/>
              <a:gd name="connsiteX16" fmla="*/ 1022 w 10011"/>
              <a:gd name="connsiteY16" fmla="*/ 6178 h 10000"/>
              <a:gd name="connsiteX17" fmla="*/ 1022 w 10011"/>
              <a:gd name="connsiteY17" fmla="*/ 5932 h 10000"/>
              <a:gd name="connsiteX18" fmla="*/ 966 w 10011"/>
              <a:gd name="connsiteY18" fmla="*/ 5762 h 10000"/>
              <a:gd name="connsiteX19" fmla="*/ 1027 w 10011"/>
              <a:gd name="connsiteY19" fmla="*/ 5534 h 10000"/>
              <a:gd name="connsiteX20" fmla="*/ 1027 w 10011"/>
              <a:gd name="connsiteY20" fmla="*/ 2692 h 10000"/>
              <a:gd name="connsiteX21" fmla="*/ 1105 w 10011"/>
              <a:gd name="connsiteY21" fmla="*/ 3942 h 10000"/>
              <a:gd name="connsiteX22" fmla="*/ 1093 w 10011"/>
              <a:gd name="connsiteY22" fmla="*/ 5573 h 10000"/>
              <a:gd name="connsiteX23" fmla="*/ 1161 w 10011"/>
              <a:gd name="connsiteY23" fmla="*/ 5781 h 10000"/>
              <a:gd name="connsiteX24" fmla="*/ 1116 w 10011"/>
              <a:gd name="connsiteY24" fmla="*/ 5952 h 10000"/>
              <a:gd name="connsiteX25" fmla="*/ 1116 w 10011"/>
              <a:gd name="connsiteY25" fmla="*/ 6198 h 10000"/>
              <a:gd name="connsiteX26" fmla="*/ 1183 w 10011"/>
              <a:gd name="connsiteY26" fmla="*/ 6331 h 10000"/>
              <a:gd name="connsiteX27" fmla="*/ 1116 w 10011"/>
              <a:gd name="connsiteY27" fmla="*/ 6615 h 10000"/>
              <a:gd name="connsiteX28" fmla="*/ 1166 w 10011"/>
              <a:gd name="connsiteY28" fmla="*/ 6785 h 10000"/>
              <a:gd name="connsiteX29" fmla="*/ 1155 w 10011"/>
              <a:gd name="connsiteY29" fmla="*/ 7089 h 10000"/>
              <a:gd name="connsiteX30" fmla="*/ 1082 w 10011"/>
              <a:gd name="connsiteY30" fmla="*/ 7240 h 10000"/>
              <a:gd name="connsiteX31" fmla="*/ 1228 w 10011"/>
              <a:gd name="connsiteY31" fmla="*/ 7315 h 10000"/>
              <a:gd name="connsiteX32" fmla="*/ 1228 w 10011"/>
              <a:gd name="connsiteY32" fmla="*/ 7638 h 10000"/>
              <a:gd name="connsiteX33" fmla="*/ 1110 w 10011"/>
              <a:gd name="connsiteY33" fmla="*/ 7789 h 10000"/>
              <a:gd name="connsiteX34" fmla="*/ 1116 w 10011"/>
              <a:gd name="connsiteY34" fmla="*/ 8036 h 10000"/>
              <a:gd name="connsiteX35" fmla="*/ 1216 w 10011"/>
              <a:gd name="connsiteY35" fmla="*/ 8112 h 10000"/>
              <a:gd name="connsiteX36" fmla="*/ 1216 w 10011"/>
              <a:gd name="connsiteY36" fmla="*/ 8453 h 10000"/>
              <a:gd name="connsiteX37" fmla="*/ 1105 w 10011"/>
              <a:gd name="connsiteY37" fmla="*/ 8547 h 10000"/>
              <a:gd name="connsiteX38" fmla="*/ 1105 w 10011"/>
              <a:gd name="connsiteY38" fmla="*/ 9268 h 10000"/>
              <a:gd name="connsiteX39" fmla="*/ 1216 w 10011"/>
              <a:gd name="connsiteY39" fmla="*/ 9287 h 10000"/>
              <a:gd name="connsiteX40" fmla="*/ 1211 w 10011"/>
              <a:gd name="connsiteY40" fmla="*/ 8984 h 10000"/>
              <a:gd name="connsiteX41" fmla="*/ 1344 w 10011"/>
              <a:gd name="connsiteY41" fmla="*/ 8889 h 10000"/>
              <a:gd name="connsiteX42" fmla="*/ 1534 w 10011"/>
              <a:gd name="connsiteY42" fmla="*/ 9344 h 10000"/>
              <a:gd name="connsiteX43" fmla="*/ 1545 w 10011"/>
              <a:gd name="connsiteY43" fmla="*/ 9003 h 10000"/>
              <a:gd name="connsiteX44" fmla="*/ 2013 w 10011"/>
              <a:gd name="connsiteY44" fmla="*/ 9003 h 10000"/>
              <a:gd name="connsiteX45" fmla="*/ 2045 w 10011"/>
              <a:gd name="connsiteY45" fmla="*/ 9553 h 10000"/>
              <a:gd name="connsiteX46" fmla="*/ 2413 w 10011"/>
              <a:gd name="connsiteY46" fmla="*/ 9553 h 10000"/>
              <a:gd name="connsiteX47" fmla="*/ 2436 w 10011"/>
              <a:gd name="connsiteY47" fmla="*/ 8453 h 10000"/>
              <a:gd name="connsiteX48" fmla="*/ 2535 w 10011"/>
              <a:gd name="connsiteY48" fmla="*/ 8263 h 10000"/>
              <a:gd name="connsiteX49" fmla="*/ 3176 w 10011"/>
              <a:gd name="connsiteY49" fmla="*/ 8263 h 10000"/>
              <a:gd name="connsiteX50" fmla="*/ 3176 w 10011"/>
              <a:gd name="connsiteY50" fmla="*/ 9495 h 10000"/>
              <a:gd name="connsiteX51" fmla="*/ 3715 w 10011"/>
              <a:gd name="connsiteY51" fmla="*/ 9438 h 10000"/>
              <a:gd name="connsiteX52" fmla="*/ 3771 w 10011"/>
              <a:gd name="connsiteY52" fmla="*/ 9097 h 10000"/>
              <a:gd name="connsiteX53" fmla="*/ 3943 w 10011"/>
              <a:gd name="connsiteY53" fmla="*/ 9097 h 10000"/>
              <a:gd name="connsiteX54" fmla="*/ 3977 w 10011"/>
              <a:gd name="connsiteY54" fmla="*/ 8870 h 10000"/>
              <a:gd name="connsiteX55" fmla="*/ 4656 w 10011"/>
              <a:gd name="connsiteY55" fmla="*/ 8700 h 10000"/>
              <a:gd name="connsiteX56" fmla="*/ 4901 w 10011"/>
              <a:gd name="connsiteY56" fmla="*/ 8926 h 10000"/>
              <a:gd name="connsiteX57" fmla="*/ 4901 w 10011"/>
              <a:gd name="connsiteY57" fmla="*/ 9230 h 10000"/>
              <a:gd name="connsiteX58" fmla="*/ 5085 w 10011"/>
              <a:gd name="connsiteY58" fmla="*/ 9230 h 10000"/>
              <a:gd name="connsiteX59" fmla="*/ 5085 w 10011"/>
              <a:gd name="connsiteY59" fmla="*/ 8926 h 10000"/>
              <a:gd name="connsiteX60" fmla="*/ 5168 w 10011"/>
              <a:gd name="connsiteY60" fmla="*/ 8908 h 10000"/>
              <a:gd name="connsiteX61" fmla="*/ 5163 w 10011"/>
              <a:gd name="connsiteY61" fmla="*/ 9230 h 10000"/>
              <a:gd name="connsiteX62" fmla="*/ 5241 w 10011"/>
              <a:gd name="connsiteY62" fmla="*/ 9192 h 10000"/>
              <a:gd name="connsiteX63" fmla="*/ 5246 w 10011"/>
              <a:gd name="connsiteY63" fmla="*/ 8926 h 10000"/>
              <a:gd name="connsiteX64" fmla="*/ 5319 w 10011"/>
              <a:gd name="connsiteY64" fmla="*/ 8926 h 10000"/>
              <a:gd name="connsiteX65" fmla="*/ 5308 w 10011"/>
              <a:gd name="connsiteY65" fmla="*/ 9249 h 10000"/>
              <a:gd name="connsiteX66" fmla="*/ 5641 w 10011"/>
              <a:gd name="connsiteY66" fmla="*/ 9249 h 10000"/>
              <a:gd name="connsiteX67" fmla="*/ 5658 w 10011"/>
              <a:gd name="connsiteY67" fmla="*/ 9438 h 10000"/>
              <a:gd name="connsiteX68" fmla="*/ 5937 w 10011"/>
              <a:gd name="connsiteY68" fmla="*/ 9420 h 10000"/>
              <a:gd name="connsiteX69" fmla="*/ 5931 w 10011"/>
              <a:gd name="connsiteY69" fmla="*/ 7202 h 10000"/>
              <a:gd name="connsiteX70" fmla="*/ 6677 w 10011"/>
              <a:gd name="connsiteY70" fmla="*/ 6823 h 10000"/>
              <a:gd name="connsiteX71" fmla="*/ 6995 w 10011"/>
              <a:gd name="connsiteY71" fmla="*/ 6936 h 10000"/>
              <a:gd name="connsiteX72" fmla="*/ 7006 w 10011"/>
              <a:gd name="connsiteY72" fmla="*/ 9590 h 10000"/>
              <a:gd name="connsiteX73" fmla="*/ 7144 w 10011"/>
              <a:gd name="connsiteY73" fmla="*/ 9685 h 10000"/>
              <a:gd name="connsiteX74" fmla="*/ 7468 w 10011"/>
              <a:gd name="connsiteY74" fmla="*/ 9420 h 10000"/>
              <a:gd name="connsiteX75" fmla="*/ 7611 w 10011"/>
              <a:gd name="connsiteY75" fmla="*/ 9858 h 10000"/>
              <a:gd name="connsiteX76" fmla="*/ 7740 w 10011"/>
              <a:gd name="connsiteY76" fmla="*/ 8756 h 10000"/>
              <a:gd name="connsiteX77" fmla="*/ 7851 w 10011"/>
              <a:gd name="connsiteY77" fmla="*/ 8851 h 10000"/>
              <a:gd name="connsiteX78" fmla="*/ 7979 w 10011"/>
              <a:gd name="connsiteY78" fmla="*/ 8491 h 10000"/>
              <a:gd name="connsiteX79" fmla="*/ 8001 w 10011"/>
              <a:gd name="connsiteY79" fmla="*/ 6122 h 10000"/>
              <a:gd name="connsiteX80" fmla="*/ 7902 w 10011"/>
              <a:gd name="connsiteY80" fmla="*/ 5799 h 10000"/>
              <a:gd name="connsiteX81" fmla="*/ 8012 w 10011"/>
              <a:gd name="connsiteY81" fmla="*/ 5629 h 10000"/>
              <a:gd name="connsiteX82" fmla="*/ 8024 w 10011"/>
              <a:gd name="connsiteY82" fmla="*/ 5534 h 10000"/>
              <a:gd name="connsiteX83" fmla="*/ 8029 w 10011"/>
              <a:gd name="connsiteY83" fmla="*/ 4738 h 10000"/>
              <a:gd name="connsiteX84" fmla="*/ 8085 w 10011"/>
              <a:gd name="connsiteY84" fmla="*/ 4435 h 10000"/>
              <a:gd name="connsiteX85" fmla="*/ 8080 w 10011"/>
              <a:gd name="connsiteY85" fmla="*/ 3506 h 10000"/>
              <a:gd name="connsiteX86" fmla="*/ 8024 w 10011"/>
              <a:gd name="connsiteY86" fmla="*/ 3393 h 10000"/>
              <a:gd name="connsiteX87" fmla="*/ 8068 w 10011"/>
              <a:gd name="connsiteY87" fmla="*/ 3222 h 10000"/>
              <a:gd name="connsiteX88" fmla="*/ 8074 w 10011"/>
              <a:gd name="connsiteY88" fmla="*/ 2577 h 10000"/>
              <a:gd name="connsiteX89" fmla="*/ 8169 w 10011"/>
              <a:gd name="connsiteY89" fmla="*/ 2293 h 10000"/>
              <a:gd name="connsiteX90" fmla="*/ 8218 w 10011"/>
              <a:gd name="connsiteY90" fmla="*/ 474 h 10000"/>
              <a:gd name="connsiteX91" fmla="*/ 8208 w 10011"/>
              <a:gd name="connsiteY91" fmla="*/ 266 h 10000"/>
              <a:gd name="connsiteX92" fmla="*/ 8241 w 10011"/>
              <a:gd name="connsiteY92" fmla="*/ 0 h 10000"/>
              <a:gd name="connsiteX93" fmla="*/ 8285 w 10011"/>
              <a:gd name="connsiteY93" fmla="*/ 246 h 10000"/>
              <a:gd name="connsiteX94" fmla="*/ 8263 w 10011"/>
              <a:gd name="connsiteY94" fmla="*/ 492 h 10000"/>
              <a:gd name="connsiteX95" fmla="*/ 8308 w 10011"/>
              <a:gd name="connsiteY95" fmla="*/ 2236 h 10000"/>
              <a:gd name="connsiteX96" fmla="*/ 8414 w 10011"/>
              <a:gd name="connsiteY96" fmla="*/ 2540 h 10000"/>
              <a:gd name="connsiteX97" fmla="*/ 8420 w 10011"/>
              <a:gd name="connsiteY97" fmla="*/ 3260 h 10000"/>
              <a:gd name="connsiteX98" fmla="*/ 8463 w 10011"/>
              <a:gd name="connsiteY98" fmla="*/ 3373 h 10000"/>
              <a:gd name="connsiteX99" fmla="*/ 8420 w 10011"/>
              <a:gd name="connsiteY99" fmla="*/ 3544 h 10000"/>
              <a:gd name="connsiteX100" fmla="*/ 8420 w 10011"/>
              <a:gd name="connsiteY100" fmla="*/ 4416 h 10000"/>
              <a:gd name="connsiteX101" fmla="*/ 8480 w 10011"/>
              <a:gd name="connsiteY101" fmla="*/ 4738 h 10000"/>
              <a:gd name="connsiteX102" fmla="*/ 8491 w 10011"/>
              <a:gd name="connsiteY102" fmla="*/ 5724 h 10000"/>
              <a:gd name="connsiteX103" fmla="*/ 8586 w 10011"/>
              <a:gd name="connsiteY103" fmla="*/ 5913 h 10000"/>
              <a:gd name="connsiteX104" fmla="*/ 8480 w 10011"/>
              <a:gd name="connsiteY104" fmla="*/ 6160 h 10000"/>
              <a:gd name="connsiteX105" fmla="*/ 8480 w 10011"/>
              <a:gd name="connsiteY105" fmla="*/ 8491 h 10000"/>
              <a:gd name="connsiteX106" fmla="*/ 8687 w 10011"/>
              <a:gd name="connsiteY106" fmla="*/ 8491 h 10000"/>
              <a:gd name="connsiteX107" fmla="*/ 8747 w 10011"/>
              <a:gd name="connsiteY107" fmla="*/ 8718 h 10000"/>
              <a:gd name="connsiteX108" fmla="*/ 8936 w 10011"/>
              <a:gd name="connsiteY108" fmla="*/ 8718 h 10000"/>
              <a:gd name="connsiteX109" fmla="*/ 9276 w 10011"/>
              <a:gd name="connsiteY109" fmla="*/ 8074 h 10000"/>
              <a:gd name="connsiteX110" fmla="*/ 9794 w 10011"/>
              <a:gd name="connsiteY110" fmla="*/ 8055 h 10000"/>
              <a:gd name="connsiteX111" fmla="*/ 10011 w 10011"/>
              <a:gd name="connsiteY111" fmla="*/ 9656 h 10000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27 w 10053"/>
              <a:gd name="connsiteY20" fmla="*/ 2692 h 10122"/>
              <a:gd name="connsiteX21" fmla="*/ 1105 w 10053"/>
              <a:gd name="connsiteY21" fmla="*/ 3942 h 10122"/>
              <a:gd name="connsiteX22" fmla="*/ 1093 w 10053"/>
              <a:gd name="connsiteY22" fmla="*/ 5573 h 10122"/>
              <a:gd name="connsiteX23" fmla="*/ 1161 w 10053"/>
              <a:gd name="connsiteY23" fmla="*/ 5781 h 10122"/>
              <a:gd name="connsiteX24" fmla="*/ 1116 w 10053"/>
              <a:gd name="connsiteY24" fmla="*/ 5952 h 10122"/>
              <a:gd name="connsiteX25" fmla="*/ 1116 w 10053"/>
              <a:gd name="connsiteY25" fmla="*/ 6198 h 10122"/>
              <a:gd name="connsiteX26" fmla="*/ 1183 w 10053"/>
              <a:gd name="connsiteY26" fmla="*/ 6331 h 10122"/>
              <a:gd name="connsiteX27" fmla="*/ 1116 w 10053"/>
              <a:gd name="connsiteY27" fmla="*/ 6615 h 10122"/>
              <a:gd name="connsiteX28" fmla="*/ 1166 w 10053"/>
              <a:gd name="connsiteY28" fmla="*/ 6785 h 10122"/>
              <a:gd name="connsiteX29" fmla="*/ 1155 w 10053"/>
              <a:gd name="connsiteY29" fmla="*/ 7089 h 10122"/>
              <a:gd name="connsiteX30" fmla="*/ 1082 w 10053"/>
              <a:gd name="connsiteY30" fmla="*/ 7240 h 10122"/>
              <a:gd name="connsiteX31" fmla="*/ 1228 w 10053"/>
              <a:gd name="connsiteY31" fmla="*/ 7315 h 10122"/>
              <a:gd name="connsiteX32" fmla="*/ 1228 w 10053"/>
              <a:gd name="connsiteY32" fmla="*/ 7638 h 10122"/>
              <a:gd name="connsiteX33" fmla="*/ 1110 w 10053"/>
              <a:gd name="connsiteY33" fmla="*/ 7789 h 10122"/>
              <a:gd name="connsiteX34" fmla="*/ 1116 w 10053"/>
              <a:gd name="connsiteY34" fmla="*/ 8036 h 10122"/>
              <a:gd name="connsiteX35" fmla="*/ 1216 w 10053"/>
              <a:gd name="connsiteY35" fmla="*/ 8112 h 10122"/>
              <a:gd name="connsiteX36" fmla="*/ 1216 w 10053"/>
              <a:gd name="connsiteY36" fmla="*/ 8453 h 10122"/>
              <a:gd name="connsiteX37" fmla="*/ 1105 w 10053"/>
              <a:gd name="connsiteY37" fmla="*/ 8547 h 10122"/>
              <a:gd name="connsiteX38" fmla="*/ 1105 w 10053"/>
              <a:gd name="connsiteY38" fmla="*/ 9268 h 10122"/>
              <a:gd name="connsiteX39" fmla="*/ 1216 w 10053"/>
              <a:gd name="connsiteY39" fmla="*/ 9287 h 10122"/>
              <a:gd name="connsiteX40" fmla="*/ 1211 w 10053"/>
              <a:gd name="connsiteY40" fmla="*/ 8984 h 10122"/>
              <a:gd name="connsiteX41" fmla="*/ 1344 w 10053"/>
              <a:gd name="connsiteY41" fmla="*/ 8889 h 10122"/>
              <a:gd name="connsiteX42" fmla="*/ 1534 w 10053"/>
              <a:gd name="connsiteY42" fmla="*/ 9344 h 10122"/>
              <a:gd name="connsiteX43" fmla="*/ 1545 w 10053"/>
              <a:gd name="connsiteY43" fmla="*/ 9003 h 10122"/>
              <a:gd name="connsiteX44" fmla="*/ 2013 w 10053"/>
              <a:gd name="connsiteY44" fmla="*/ 9003 h 10122"/>
              <a:gd name="connsiteX45" fmla="*/ 2045 w 10053"/>
              <a:gd name="connsiteY45" fmla="*/ 9553 h 10122"/>
              <a:gd name="connsiteX46" fmla="*/ 2413 w 10053"/>
              <a:gd name="connsiteY46" fmla="*/ 9553 h 10122"/>
              <a:gd name="connsiteX47" fmla="*/ 2436 w 10053"/>
              <a:gd name="connsiteY47" fmla="*/ 8453 h 10122"/>
              <a:gd name="connsiteX48" fmla="*/ 2535 w 10053"/>
              <a:gd name="connsiteY48" fmla="*/ 8263 h 10122"/>
              <a:gd name="connsiteX49" fmla="*/ 3176 w 10053"/>
              <a:gd name="connsiteY49" fmla="*/ 8263 h 10122"/>
              <a:gd name="connsiteX50" fmla="*/ 3176 w 10053"/>
              <a:gd name="connsiteY50" fmla="*/ 9495 h 10122"/>
              <a:gd name="connsiteX51" fmla="*/ 3715 w 10053"/>
              <a:gd name="connsiteY51" fmla="*/ 9438 h 10122"/>
              <a:gd name="connsiteX52" fmla="*/ 3771 w 10053"/>
              <a:gd name="connsiteY52" fmla="*/ 9097 h 10122"/>
              <a:gd name="connsiteX53" fmla="*/ 3943 w 10053"/>
              <a:gd name="connsiteY53" fmla="*/ 9097 h 10122"/>
              <a:gd name="connsiteX54" fmla="*/ 3977 w 10053"/>
              <a:gd name="connsiteY54" fmla="*/ 8870 h 10122"/>
              <a:gd name="connsiteX55" fmla="*/ 4656 w 10053"/>
              <a:gd name="connsiteY55" fmla="*/ 8700 h 10122"/>
              <a:gd name="connsiteX56" fmla="*/ 4901 w 10053"/>
              <a:gd name="connsiteY56" fmla="*/ 8926 h 10122"/>
              <a:gd name="connsiteX57" fmla="*/ 4901 w 10053"/>
              <a:gd name="connsiteY57" fmla="*/ 9230 h 10122"/>
              <a:gd name="connsiteX58" fmla="*/ 5085 w 10053"/>
              <a:gd name="connsiteY58" fmla="*/ 9230 h 10122"/>
              <a:gd name="connsiteX59" fmla="*/ 5085 w 10053"/>
              <a:gd name="connsiteY59" fmla="*/ 8926 h 10122"/>
              <a:gd name="connsiteX60" fmla="*/ 5168 w 10053"/>
              <a:gd name="connsiteY60" fmla="*/ 8908 h 10122"/>
              <a:gd name="connsiteX61" fmla="*/ 5163 w 10053"/>
              <a:gd name="connsiteY61" fmla="*/ 9230 h 10122"/>
              <a:gd name="connsiteX62" fmla="*/ 5241 w 10053"/>
              <a:gd name="connsiteY62" fmla="*/ 9192 h 10122"/>
              <a:gd name="connsiteX63" fmla="*/ 5246 w 10053"/>
              <a:gd name="connsiteY63" fmla="*/ 8926 h 10122"/>
              <a:gd name="connsiteX64" fmla="*/ 5319 w 10053"/>
              <a:gd name="connsiteY64" fmla="*/ 8926 h 10122"/>
              <a:gd name="connsiteX65" fmla="*/ 5308 w 10053"/>
              <a:gd name="connsiteY65" fmla="*/ 9249 h 10122"/>
              <a:gd name="connsiteX66" fmla="*/ 5641 w 10053"/>
              <a:gd name="connsiteY66" fmla="*/ 9249 h 10122"/>
              <a:gd name="connsiteX67" fmla="*/ 5658 w 10053"/>
              <a:gd name="connsiteY67" fmla="*/ 9438 h 10122"/>
              <a:gd name="connsiteX68" fmla="*/ 5937 w 10053"/>
              <a:gd name="connsiteY68" fmla="*/ 9420 h 10122"/>
              <a:gd name="connsiteX69" fmla="*/ 5931 w 10053"/>
              <a:gd name="connsiteY69" fmla="*/ 7202 h 10122"/>
              <a:gd name="connsiteX70" fmla="*/ 6677 w 10053"/>
              <a:gd name="connsiteY70" fmla="*/ 6823 h 10122"/>
              <a:gd name="connsiteX71" fmla="*/ 6995 w 10053"/>
              <a:gd name="connsiteY71" fmla="*/ 6936 h 10122"/>
              <a:gd name="connsiteX72" fmla="*/ 7006 w 10053"/>
              <a:gd name="connsiteY72" fmla="*/ 9590 h 10122"/>
              <a:gd name="connsiteX73" fmla="*/ 7144 w 10053"/>
              <a:gd name="connsiteY73" fmla="*/ 9685 h 10122"/>
              <a:gd name="connsiteX74" fmla="*/ 7468 w 10053"/>
              <a:gd name="connsiteY74" fmla="*/ 9420 h 10122"/>
              <a:gd name="connsiteX75" fmla="*/ 7611 w 10053"/>
              <a:gd name="connsiteY75" fmla="*/ 9858 h 10122"/>
              <a:gd name="connsiteX76" fmla="*/ 7740 w 10053"/>
              <a:gd name="connsiteY76" fmla="*/ 8756 h 10122"/>
              <a:gd name="connsiteX77" fmla="*/ 7851 w 10053"/>
              <a:gd name="connsiteY77" fmla="*/ 8851 h 10122"/>
              <a:gd name="connsiteX78" fmla="*/ 7979 w 10053"/>
              <a:gd name="connsiteY78" fmla="*/ 8491 h 10122"/>
              <a:gd name="connsiteX79" fmla="*/ 8001 w 10053"/>
              <a:gd name="connsiteY79" fmla="*/ 6122 h 10122"/>
              <a:gd name="connsiteX80" fmla="*/ 7902 w 10053"/>
              <a:gd name="connsiteY80" fmla="*/ 5799 h 10122"/>
              <a:gd name="connsiteX81" fmla="*/ 8012 w 10053"/>
              <a:gd name="connsiteY81" fmla="*/ 5629 h 10122"/>
              <a:gd name="connsiteX82" fmla="*/ 8024 w 10053"/>
              <a:gd name="connsiteY82" fmla="*/ 5534 h 10122"/>
              <a:gd name="connsiteX83" fmla="*/ 8029 w 10053"/>
              <a:gd name="connsiteY83" fmla="*/ 4738 h 10122"/>
              <a:gd name="connsiteX84" fmla="*/ 8085 w 10053"/>
              <a:gd name="connsiteY84" fmla="*/ 4435 h 10122"/>
              <a:gd name="connsiteX85" fmla="*/ 8080 w 10053"/>
              <a:gd name="connsiteY85" fmla="*/ 3506 h 10122"/>
              <a:gd name="connsiteX86" fmla="*/ 8024 w 10053"/>
              <a:gd name="connsiteY86" fmla="*/ 3393 h 10122"/>
              <a:gd name="connsiteX87" fmla="*/ 8068 w 10053"/>
              <a:gd name="connsiteY87" fmla="*/ 3222 h 10122"/>
              <a:gd name="connsiteX88" fmla="*/ 8074 w 10053"/>
              <a:gd name="connsiteY88" fmla="*/ 2577 h 10122"/>
              <a:gd name="connsiteX89" fmla="*/ 8169 w 10053"/>
              <a:gd name="connsiteY89" fmla="*/ 2293 h 10122"/>
              <a:gd name="connsiteX90" fmla="*/ 8218 w 10053"/>
              <a:gd name="connsiteY90" fmla="*/ 474 h 10122"/>
              <a:gd name="connsiteX91" fmla="*/ 8208 w 10053"/>
              <a:gd name="connsiteY91" fmla="*/ 266 h 10122"/>
              <a:gd name="connsiteX92" fmla="*/ 8241 w 10053"/>
              <a:gd name="connsiteY92" fmla="*/ 0 h 10122"/>
              <a:gd name="connsiteX93" fmla="*/ 8285 w 10053"/>
              <a:gd name="connsiteY93" fmla="*/ 246 h 10122"/>
              <a:gd name="connsiteX94" fmla="*/ 8263 w 10053"/>
              <a:gd name="connsiteY94" fmla="*/ 492 h 10122"/>
              <a:gd name="connsiteX95" fmla="*/ 8308 w 10053"/>
              <a:gd name="connsiteY95" fmla="*/ 2236 h 10122"/>
              <a:gd name="connsiteX96" fmla="*/ 8414 w 10053"/>
              <a:gd name="connsiteY96" fmla="*/ 2540 h 10122"/>
              <a:gd name="connsiteX97" fmla="*/ 8420 w 10053"/>
              <a:gd name="connsiteY97" fmla="*/ 3260 h 10122"/>
              <a:gd name="connsiteX98" fmla="*/ 8463 w 10053"/>
              <a:gd name="connsiteY98" fmla="*/ 3373 h 10122"/>
              <a:gd name="connsiteX99" fmla="*/ 8420 w 10053"/>
              <a:gd name="connsiteY99" fmla="*/ 3544 h 10122"/>
              <a:gd name="connsiteX100" fmla="*/ 8420 w 10053"/>
              <a:gd name="connsiteY100" fmla="*/ 4416 h 10122"/>
              <a:gd name="connsiteX101" fmla="*/ 8480 w 10053"/>
              <a:gd name="connsiteY101" fmla="*/ 4738 h 10122"/>
              <a:gd name="connsiteX102" fmla="*/ 8491 w 10053"/>
              <a:gd name="connsiteY102" fmla="*/ 5724 h 10122"/>
              <a:gd name="connsiteX103" fmla="*/ 8586 w 10053"/>
              <a:gd name="connsiteY103" fmla="*/ 5913 h 10122"/>
              <a:gd name="connsiteX104" fmla="*/ 8480 w 10053"/>
              <a:gd name="connsiteY104" fmla="*/ 6160 h 10122"/>
              <a:gd name="connsiteX105" fmla="*/ 8480 w 10053"/>
              <a:gd name="connsiteY105" fmla="*/ 8491 h 10122"/>
              <a:gd name="connsiteX106" fmla="*/ 8687 w 10053"/>
              <a:gd name="connsiteY106" fmla="*/ 8491 h 10122"/>
              <a:gd name="connsiteX107" fmla="*/ 8747 w 10053"/>
              <a:gd name="connsiteY107" fmla="*/ 8718 h 10122"/>
              <a:gd name="connsiteX108" fmla="*/ 8936 w 10053"/>
              <a:gd name="connsiteY108" fmla="*/ 8718 h 10122"/>
              <a:gd name="connsiteX109" fmla="*/ 9276 w 10053"/>
              <a:gd name="connsiteY109" fmla="*/ 8074 h 10122"/>
              <a:gd name="connsiteX110" fmla="*/ 9794 w 10053"/>
              <a:gd name="connsiteY110" fmla="*/ 8055 h 10122"/>
              <a:gd name="connsiteX111" fmla="*/ 10053 w 10053"/>
              <a:gd name="connsiteY111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27 w 10053"/>
              <a:gd name="connsiteY20" fmla="*/ 2692 h 10122"/>
              <a:gd name="connsiteX21" fmla="*/ 1096 w 10053"/>
              <a:gd name="connsiteY21" fmla="*/ 4456 h 10122"/>
              <a:gd name="connsiteX22" fmla="*/ 1093 w 10053"/>
              <a:gd name="connsiteY22" fmla="*/ 5573 h 10122"/>
              <a:gd name="connsiteX23" fmla="*/ 1161 w 10053"/>
              <a:gd name="connsiteY23" fmla="*/ 5781 h 10122"/>
              <a:gd name="connsiteX24" fmla="*/ 1116 w 10053"/>
              <a:gd name="connsiteY24" fmla="*/ 5952 h 10122"/>
              <a:gd name="connsiteX25" fmla="*/ 1116 w 10053"/>
              <a:gd name="connsiteY25" fmla="*/ 6198 h 10122"/>
              <a:gd name="connsiteX26" fmla="*/ 1183 w 10053"/>
              <a:gd name="connsiteY26" fmla="*/ 6331 h 10122"/>
              <a:gd name="connsiteX27" fmla="*/ 1116 w 10053"/>
              <a:gd name="connsiteY27" fmla="*/ 6615 h 10122"/>
              <a:gd name="connsiteX28" fmla="*/ 1166 w 10053"/>
              <a:gd name="connsiteY28" fmla="*/ 6785 h 10122"/>
              <a:gd name="connsiteX29" fmla="*/ 1155 w 10053"/>
              <a:gd name="connsiteY29" fmla="*/ 7089 h 10122"/>
              <a:gd name="connsiteX30" fmla="*/ 1082 w 10053"/>
              <a:gd name="connsiteY30" fmla="*/ 7240 h 10122"/>
              <a:gd name="connsiteX31" fmla="*/ 1228 w 10053"/>
              <a:gd name="connsiteY31" fmla="*/ 7315 h 10122"/>
              <a:gd name="connsiteX32" fmla="*/ 1228 w 10053"/>
              <a:gd name="connsiteY32" fmla="*/ 7638 h 10122"/>
              <a:gd name="connsiteX33" fmla="*/ 1110 w 10053"/>
              <a:gd name="connsiteY33" fmla="*/ 7789 h 10122"/>
              <a:gd name="connsiteX34" fmla="*/ 1116 w 10053"/>
              <a:gd name="connsiteY34" fmla="*/ 8036 h 10122"/>
              <a:gd name="connsiteX35" fmla="*/ 1216 w 10053"/>
              <a:gd name="connsiteY35" fmla="*/ 8112 h 10122"/>
              <a:gd name="connsiteX36" fmla="*/ 1216 w 10053"/>
              <a:gd name="connsiteY36" fmla="*/ 8453 h 10122"/>
              <a:gd name="connsiteX37" fmla="*/ 1105 w 10053"/>
              <a:gd name="connsiteY37" fmla="*/ 8547 h 10122"/>
              <a:gd name="connsiteX38" fmla="*/ 1105 w 10053"/>
              <a:gd name="connsiteY38" fmla="*/ 9268 h 10122"/>
              <a:gd name="connsiteX39" fmla="*/ 1216 w 10053"/>
              <a:gd name="connsiteY39" fmla="*/ 9287 h 10122"/>
              <a:gd name="connsiteX40" fmla="*/ 1211 w 10053"/>
              <a:gd name="connsiteY40" fmla="*/ 8984 h 10122"/>
              <a:gd name="connsiteX41" fmla="*/ 1344 w 10053"/>
              <a:gd name="connsiteY41" fmla="*/ 8889 h 10122"/>
              <a:gd name="connsiteX42" fmla="*/ 1534 w 10053"/>
              <a:gd name="connsiteY42" fmla="*/ 9344 h 10122"/>
              <a:gd name="connsiteX43" fmla="*/ 1545 w 10053"/>
              <a:gd name="connsiteY43" fmla="*/ 9003 h 10122"/>
              <a:gd name="connsiteX44" fmla="*/ 2013 w 10053"/>
              <a:gd name="connsiteY44" fmla="*/ 9003 h 10122"/>
              <a:gd name="connsiteX45" fmla="*/ 2045 w 10053"/>
              <a:gd name="connsiteY45" fmla="*/ 9553 h 10122"/>
              <a:gd name="connsiteX46" fmla="*/ 2413 w 10053"/>
              <a:gd name="connsiteY46" fmla="*/ 9553 h 10122"/>
              <a:gd name="connsiteX47" fmla="*/ 2436 w 10053"/>
              <a:gd name="connsiteY47" fmla="*/ 8453 h 10122"/>
              <a:gd name="connsiteX48" fmla="*/ 2535 w 10053"/>
              <a:gd name="connsiteY48" fmla="*/ 8263 h 10122"/>
              <a:gd name="connsiteX49" fmla="*/ 3176 w 10053"/>
              <a:gd name="connsiteY49" fmla="*/ 8263 h 10122"/>
              <a:gd name="connsiteX50" fmla="*/ 3176 w 10053"/>
              <a:gd name="connsiteY50" fmla="*/ 9495 h 10122"/>
              <a:gd name="connsiteX51" fmla="*/ 3715 w 10053"/>
              <a:gd name="connsiteY51" fmla="*/ 9438 h 10122"/>
              <a:gd name="connsiteX52" fmla="*/ 3771 w 10053"/>
              <a:gd name="connsiteY52" fmla="*/ 9097 h 10122"/>
              <a:gd name="connsiteX53" fmla="*/ 3943 w 10053"/>
              <a:gd name="connsiteY53" fmla="*/ 9097 h 10122"/>
              <a:gd name="connsiteX54" fmla="*/ 3977 w 10053"/>
              <a:gd name="connsiteY54" fmla="*/ 8870 h 10122"/>
              <a:gd name="connsiteX55" fmla="*/ 4656 w 10053"/>
              <a:gd name="connsiteY55" fmla="*/ 8700 h 10122"/>
              <a:gd name="connsiteX56" fmla="*/ 4901 w 10053"/>
              <a:gd name="connsiteY56" fmla="*/ 8926 h 10122"/>
              <a:gd name="connsiteX57" fmla="*/ 4901 w 10053"/>
              <a:gd name="connsiteY57" fmla="*/ 9230 h 10122"/>
              <a:gd name="connsiteX58" fmla="*/ 5085 w 10053"/>
              <a:gd name="connsiteY58" fmla="*/ 9230 h 10122"/>
              <a:gd name="connsiteX59" fmla="*/ 5085 w 10053"/>
              <a:gd name="connsiteY59" fmla="*/ 8926 h 10122"/>
              <a:gd name="connsiteX60" fmla="*/ 5168 w 10053"/>
              <a:gd name="connsiteY60" fmla="*/ 8908 h 10122"/>
              <a:gd name="connsiteX61" fmla="*/ 5163 w 10053"/>
              <a:gd name="connsiteY61" fmla="*/ 9230 h 10122"/>
              <a:gd name="connsiteX62" fmla="*/ 5241 w 10053"/>
              <a:gd name="connsiteY62" fmla="*/ 9192 h 10122"/>
              <a:gd name="connsiteX63" fmla="*/ 5246 w 10053"/>
              <a:gd name="connsiteY63" fmla="*/ 8926 h 10122"/>
              <a:gd name="connsiteX64" fmla="*/ 5319 w 10053"/>
              <a:gd name="connsiteY64" fmla="*/ 8926 h 10122"/>
              <a:gd name="connsiteX65" fmla="*/ 5308 w 10053"/>
              <a:gd name="connsiteY65" fmla="*/ 9249 h 10122"/>
              <a:gd name="connsiteX66" fmla="*/ 5641 w 10053"/>
              <a:gd name="connsiteY66" fmla="*/ 9249 h 10122"/>
              <a:gd name="connsiteX67" fmla="*/ 5658 w 10053"/>
              <a:gd name="connsiteY67" fmla="*/ 9438 h 10122"/>
              <a:gd name="connsiteX68" fmla="*/ 5937 w 10053"/>
              <a:gd name="connsiteY68" fmla="*/ 9420 h 10122"/>
              <a:gd name="connsiteX69" fmla="*/ 5931 w 10053"/>
              <a:gd name="connsiteY69" fmla="*/ 7202 h 10122"/>
              <a:gd name="connsiteX70" fmla="*/ 6677 w 10053"/>
              <a:gd name="connsiteY70" fmla="*/ 6823 h 10122"/>
              <a:gd name="connsiteX71" fmla="*/ 6995 w 10053"/>
              <a:gd name="connsiteY71" fmla="*/ 6936 h 10122"/>
              <a:gd name="connsiteX72" fmla="*/ 7006 w 10053"/>
              <a:gd name="connsiteY72" fmla="*/ 9590 h 10122"/>
              <a:gd name="connsiteX73" fmla="*/ 7144 w 10053"/>
              <a:gd name="connsiteY73" fmla="*/ 9685 h 10122"/>
              <a:gd name="connsiteX74" fmla="*/ 7468 w 10053"/>
              <a:gd name="connsiteY74" fmla="*/ 9420 h 10122"/>
              <a:gd name="connsiteX75" fmla="*/ 7611 w 10053"/>
              <a:gd name="connsiteY75" fmla="*/ 9858 h 10122"/>
              <a:gd name="connsiteX76" fmla="*/ 7740 w 10053"/>
              <a:gd name="connsiteY76" fmla="*/ 8756 h 10122"/>
              <a:gd name="connsiteX77" fmla="*/ 7851 w 10053"/>
              <a:gd name="connsiteY77" fmla="*/ 8851 h 10122"/>
              <a:gd name="connsiteX78" fmla="*/ 7979 w 10053"/>
              <a:gd name="connsiteY78" fmla="*/ 8491 h 10122"/>
              <a:gd name="connsiteX79" fmla="*/ 8001 w 10053"/>
              <a:gd name="connsiteY79" fmla="*/ 6122 h 10122"/>
              <a:gd name="connsiteX80" fmla="*/ 7902 w 10053"/>
              <a:gd name="connsiteY80" fmla="*/ 5799 h 10122"/>
              <a:gd name="connsiteX81" fmla="*/ 8012 w 10053"/>
              <a:gd name="connsiteY81" fmla="*/ 5629 h 10122"/>
              <a:gd name="connsiteX82" fmla="*/ 8024 w 10053"/>
              <a:gd name="connsiteY82" fmla="*/ 5534 h 10122"/>
              <a:gd name="connsiteX83" fmla="*/ 8029 w 10053"/>
              <a:gd name="connsiteY83" fmla="*/ 4738 h 10122"/>
              <a:gd name="connsiteX84" fmla="*/ 8085 w 10053"/>
              <a:gd name="connsiteY84" fmla="*/ 4435 h 10122"/>
              <a:gd name="connsiteX85" fmla="*/ 8080 w 10053"/>
              <a:gd name="connsiteY85" fmla="*/ 3506 h 10122"/>
              <a:gd name="connsiteX86" fmla="*/ 8024 w 10053"/>
              <a:gd name="connsiteY86" fmla="*/ 3393 h 10122"/>
              <a:gd name="connsiteX87" fmla="*/ 8068 w 10053"/>
              <a:gd name="connsiteY87" fmla="*/ 3222 h 10122"/>
              <a:gd name="connsiteX88" fmla="*/ 8074 w 10053"/>
              <a:gd name="connsiteY88" fmla="*/ 2577 h 10122"/>
              <a:gd name="connsiteX89" fmla="*/ 8169 w 10053"/>
              <a:gd name="connsiteY89" fmla="*/ 2293 h 10122"/>
              <a:gd name="connsiteX90" fmla="*/ 8218 w 10053"/>
              <a:gd name="connsiteY90" fmla="*/ 474 h 10122"/>
              <a:gd name="connsiteX91" fmla="*/ 8208 w 10053"/>
              <a:gd name="connsiteY91" fmla="*/ 266 h 10122"/>
              <a:gd name="connsiteX92" fmla="*/ 8241 w 10053"/>
              <a:gd name="connsiteY92" fmla="*/ 0 h 10122"/>
              <a:gd name="connsiteX93" fmla="*/ 8285 w 10053"/>
              <a:gd name="connsiteY93" fmla="*/ 246 h 10122"/>
              <a:gd name="connsiteX94" fmla="*/ 8263 w 10053"/>
              <a:gd name="connsiteY94" fmla="*/ 492 h 10122"/>
              <a:gd name="connsiteX95" fmla="*/ 8308 w 10053"/>
              <a:gd name="connsiteY95" fmla="*/ 2236 h 10122"/>
              <a:gd name="connsiteX96" fmla="*/ 8414 w 10053"/>
              <a:gd name="connsiteY96" fmla="*/ 2540 h 10122"/>
              <a:gd name="connsiteX97" fmla="*/ 8420 w 10053"/>
              <a:gd name="connsiteY97" fmla="*/ 3260 h 10122"/>
              <a:gd name="connsiteX98" fmla="*/ 8463 w 10053"/>
              <a:gd name="connsiteY98" fmla="*/ 3373 h 10122"/>
              <a:gd name="connsiteX99" fmla="*/ 8420 w 10053"/>
              <a:gd name="connsiteY99" fmla="*/ 3544 h 10122"/>
              <a:gd name="connsiteX100" fmla="*/ 8420 w 10053"/>
              <a:gd name="connsiteY100" fmla="*/ 4416 h 10122"/>
              <a:gd name="connsiteX101" fmla="*/ 8480 w 10053"/>
              <a:gd name="connsiteY101" fmla="*/ 4738 h 10122"/>
              <a:gd name="connsiteX102" fmla="*/ 8491 w 10053"/>
              <a:gd name="connsiteY102" fmla="*/ 5724 h 10122"/>
              <a:gd name="connsiteX103" fmla="*/ 8586 w 10053"/>
              <a:gd name="connsiteY103" fmla="*/ 5913 h 10122"/>
              <a:gd name="connsiteX104" fmla="*/ 8480 w 10053"/>
              <a:gd name="connsiteY104" fmla="*/ 6160 h 10122"/>
              <a:gd name="connsiteX105" fmla="*/ 8480 w 10053"/>
              <a:gd name="connsiteY105" fmla="*/ 8491 h 10122"/>
              <a:gd name="connsiteX106" fmla="*/ 8687 w 10053"/>
              <a:gd name="connsiteY106" fmla="*/ 8491 h 10122"/>
              <a:gd name="connsiteX107" fmla="*/ 8747 w 10053"/>
              <a:gd name="connsiteY107" fmla="*/ 8718 h 10122"/>
              <a:gd name="connsiteX108" fmla="*/ 8936 w 10053"/>
              <a:gd name="connsiteY108" fmla="*/ 8718 h 10122"/>
              <a:gd name="connsiteX109" fmla="*/ 9276 w 10053"/>
              <a:gd name="connsiteY109" fmla="*/ 8074 h 10122"/>
              <a:gd name="connsiteX110" fmla="*/ 9794 w 10053"/>
              <a:gd name="connsiteY110" fmla="*/ 8055 h 10122"/>
              <a:gd name="connsiteX111" fmla="*/ 10053 w 10053"/>
              <a:gd name="connsiteY111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27 w 10053"/>
              <a:gd name="connsiteY21" fmla="*/ 2692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677 w 10053"/>
              <a:gd name="connsiteY71" fmla="*/ 6823 h 10122"/>
              <a:gd name="connsiteX72" fmla="*/ 6995 w 10053"/>
              <a:gd name="connsiteY72" fmla="*/ 6936 h 10122"/>
              <a:gd name="connsiteX73" fmla="*/ 7006 w 10053"/>
              <a:gd name="connsiteY73" fmla="*/ 9590 h 10122"/>
              <a:gd name="connsiteX74" fmla="*/ 7144 w 10053"/>
              <a:gd name="connsiteY74" fmla="*/ 9685 h 10122"/>
              <a:gd name="connsiteX75" fmla="*/ 7468 w 10053"/>
              <a:gd name="connsiteY75" fmla="*/ 9420 h 10122"/>
              <a:gd name="connsiteX76" fmla="*/ 7611 w 10053"/>
              <a:gd name="connsiteY76" fmla="*/ 9858 h 10122"/>
              <a:gd name="connsiteX77" fmla="*/ 7740 w 10053"/>
              <a:gd name="connsiteY77" fmla="*/ 8756 h 10122"/>
              <a:gd name="connsiteX78" fmla="*/ 7851 w 10053"/>
              <a:gd name="connsiteY78" fmla="*/ 8851 h 10122"/>
              <a:gd name="connsiteX79" fmla="*/ 7979 w 10053"/>
              <a:gd name="connsiteY79" fmla="*/ 8491 h 10122"/>
              <a:gd name="connsiteX80" fmla="*/ 8001 w 10053"/>
              <a:gd name="connsiteY80" fmla="*/ 6122 h 10122"/>
              <a:gd name="connsiteX81" fmla="*/ 7902 w 10053"/>
              <a:gd name="connsiteY81" fmla="*/ 5799 h 10122"/>
              <a:gd name="connsiteX82" fmla="*/ 8012 w 10053"/>
              <a:gd name="connsiteY82" fmla="*/ 5629 h 10122"/>
              <a:gd name="connsiteX83" fmla="*/ 8024 w 10053"/>
              <a:gd name="connsiteY83" fmla="*/ 5534 h 10122"/>
              <a:gd name="connsiteX84" fmla="*/ 8029 w 10053"/>
              <a:gd name="connsiteY84" fmla="*/ 4738 h 10122"/>
              <a:gd name="connsiteX85" fmla="*/ 8085 w 10053"/>
              <a:gd name="connsiteY85" fmla="*/ 4435 h 10122"/>
              <a:gd name="connsiteX86" fmla="*/ 8080 w 10053"/>
              <a:gd name="connsiteY86" fmla="*/ 3506 h 10122"/>
              <a:gd name="connsiteX87" fmla="*/ 8024 w 10053"/>
              <a:gd name="connsiteY87" fmla="*/ 3393 h 10122"/>
              <a:gd name="connsiteX88" fmla="*/ 8068 w 10053"/>
              <a:gd name="connsiteY88" fmla="*/ 3222 h 10122"/>
              <a:gd name="connsiteX89" fmla="*/ 8074 w 10053"/>
              <a:gd name="connsiteY89" fmla="*/ 2577 h 10122"/>
              <a:gd name="connsiteX90" fmla="*/ 8169 w 10053"/>
              <a:gd name="connsiteY90" fmla="*/ 2293 h 10122"/>
              <a:gd name="connsiteX91" fmla="*/ 8218 w 10053"/>
              <a:gd name="connsiteY91" fmla="*/ 474 h 10122"/>
              <a:gd name="connsiteX92" fmla="*/ 8208 w 10053"/>
              <a:gd name="connsiteY92" fmla="*/ 266 h 10122"/>
              <a:gd name="connsiteX93" fmla="*/ 8241 w 10053"/>
              <a:gd name="connsiteY93" fmla="*/ 0 h 10122"/>
              <a:gd name="connsiteX94" fmla="*/ 8285 w 10053"/>
              <a:gd name="connsiteY94" fmla="*/ 246 h 10122"/>
              <a:gd name="connsiteX95" fmla="*/ 8263 w 10053"/>
              <a:gd name="connsiteY95" fmla="*/ 492 h 10122"/>
              <a:gd name="connsiteX96" fmla="*/ 8308 w 10053"/>
              <a:gd name="connsiteY96" fmla="*/ 2236 h 10122"/>
              <a:gd name="connsiteX97" fmla="*/ 8414 w 10053"/>
              <a:gd name="connsiteY97" fmla="*/ 2540 h 10122"/>
              <a:gd name="connsiteX98" fmla="*/ 8420 w 10053"/>
              <a:gd name="connsiteY98" fmla="*/ 3260 h 10122"/>
              <a:gd name="connsiteX99" fmla="*/ 8463 w 10053"/>
              <a:gd name="connsiteY99" fmla="*/ 3373 h 10122"/>
              <a:gd name="connsiteX100" fmla="*/ 8420 w 10053"/>
              <a:gd name="connsiteY100" fmla="*/ 3544 h 10122"/>
              <a:gd name="connsiteX101" fmla="*/ 8420 w 10053"/>
              <a:gd name="connsiteY101" fmla="*/ 4416 h 10122"/>
              <a:gd name="connsiteX102" fmla="*/ 8480 w 10053"/>
              <a:gd name="connsiteY102" fmla="*/ 4738 h 10122"/>
              <a:gd name="connsiteX103" fmla="*/ 8491 w 10053"/>
              <a:gd name="connsiteY103" fmla="*/ 5724 h 10122"/>
              <a:gd name="connsiteX104" fmla="*/ 8586 w 10053"/>
              <a:gd name="connsiteY104" fmla="*/ 5913 h 10122"/>
              <a:gd name="connsiteX105" fmla="*/ 8480 w 10053"/>
              <a:gd name="connsiteY105" fmla="*/ 6160 h 10122"/>
              <a:gd name="connsiteX106" fmla="*/ 8480 w 10053"/>
              <a:gd name="connsiteY106" fmla="*/ 8491 h 10122"/>
              <a:gd name="connsiteX107" fmla="*/ 8687 w 10053"/>
              <a:gd name="connsiteY107" fmla="*/ 8491 h 10122"/>
              <a:gd name="connsiteX108" fmla="*/ 8747 w 10053"/>
              <a:gd name="connsiteY108" fmla="*/ 8718 h 10122"/>
              <a:gd name="connsiteX109" fmla="*/ 8936 w 10053"/>
              <a:gd name="connsiteY109" fmla="*/ 8718 h 10122"/>
              <a:gd name="connsiteX110" fmla="*/ 9276 w 10053"/>
              <a:gd name="connsiteY110" fmla="*/ 8074 h 10122"/>
              <a:gd name="connsiteX111" fmla="*/ 9794 w 10053"/>
              <a:gd name="connsiteY111" fmla="*/ 8055 h 10122"/>
              <a:gd name="connsiteX112" fmla="*/ 10053 w 10053"/>
              <a:gd name="connsiteY112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677 w 10053"/>
              <a:gd name="connsiteY71" fmla="*/ 6823 h 10122"/>
              <a:gd name="connsiteX72" fmla="*/ 6995 w 10053"/>
              <a:gd name="connsiteY72" fmla="*/ 6936 h 10122"/>
              <a:gd name="connsiteX73" fmla="*/ 7006 w 10053"/>
              <a:gd name="connsiteY73" fmla="*/ 9590 h 10122"/>
              <a:gd name="connsiteX74" fmla="*/ 7144 w 10053"/>
              <a:gd name="connsiteY74" fmla="*/ 9685 h 10122"/>
              <a:gd name="connsiteX75" fmla="*/ 7468 w 10053"/>
              <a:gd name="connsiteY75" fmla="*/ 9420 h 10122"/>
              <a:gd name="connsiteX76" fmla="*/ 7611 w 10053"/>
              <a:gd name="connsiteY76" fmla="*/ 9858 h 10122"/>
              <a:gd name="connsiteX77" fmla="*/ 7740 w 10053"/>
              <a:gd name="connsiteY77" fmla="*/ 8756 h 10122"/>
              <a:gd name="connsiteX78" fmla="*/ 7851 w 10053"/>
              <a:gd name="connsiteY78" fmla="*/ 8851 h 10122"/>
              <a:gd name="connsiteX79" fmla="*/ 7979 w 10053"/>
              <a:gd name="connsiteY79" fmla="*/ 8491 h 10122"/>
              <a:gd name="connsiteX80" fmla="*/ 8001 w 10053"/>
              <a:gd name="connsiteY80" fmla="*/ 6122 h 10122"/>
              <a:gd name="connsiteX81" fmla="*/ 7902 w 10053"/>
              <a:gd name="connsiteY81" fmla="*/ 5799 h 10122"/>
              <a:gd name="connsiteX82" fmla="*/ 8012 w 10053"/>
              <a:gd name="connsiteY82" fmla="*/ 5629 h 10122"/>
              <a:gd name="connsiteX83" fmla="*/ 8024 w 10053"/>
              <a:gd name="connsiteY83" fmla="*/ 5534 h 10122"/>
              <a:gd name="connsiteX84" fmla="*/ 8029 w 10053"/>
              <a:gd name="connsiteY84" fmla="*/ 4738 h 10122"/>
              <a:gd name="connsiteX85" fmla="*/ 8085 w 10053"/>
              <a:gd name="connsiteY85" fmla="*/ 4435 h 10122"/>
              <a:gd name="connsiteX86" fmla="*/ 8080 w 10053"/>
              <a:gd name="connsiteY86" fmla="*/ 3506 h 10122"/>
              <a:gd name="connsiteX87" fmla="*/ 8024 w 10053"/>
              <a:gd name="connsiteY87" fmla="*/ 3393 h 10122"/>
              <a:gd name="connsiteX88" fmla="*/ 8068 w 10053"/>
              <a:gd name="connsiteY88" fmla="*/ 3222 h 10122"/>
              <a:gd name="connsiteX89" fmla="*/ 8074 w 10053"/>
              <a:gd name="connsiteY89" fmla="*/ 2577 h 10122"/>
              <a:gd name="connsiteX90" fmla="*/ 8169 w 10053"/>
              <a:gd name="connsiteY90" fmla="*/ 2293 h 10122"/>
              <a:gd name="connsiteX91" fmla="*/ 8218 w 10053"/>
              <a:gd name="connsiteY91" fmla="*/ 474 h 10122"/>
              <a:gd name="connsiteX92" fmla="*/ 8208 w 10053"/>
              <a:gd name="connsiteY92" fmla="*/ 266 h 10122"/>
              <a:gd name="connsiteX93" fmla="*/ 8241 w 10053"/>
              <a:gd name="connsiteY93" fmla="*/ 0 h 10122"/>
              <a:gd name="connsiteX94" fmla="*/ 8285 w 10053"/>
              <a:gd name="connsiteY94" fmla="*/ 246 h 10122"/>
              <a:gd name="connsiteX95" fmla="*/ 8263 w 10053"/>
              <a:gd name="connsiteY95" fmla="*/ 492 h 10122"/>
              <a:gd name="connsiteX96" fmla="*/ 8308 w 10053"/>
              <a:gd name="connsiteY96" fmla="*/ 2236 h 10122"/>
              <a:gd name="connsiteX97" fmla="*/ 8414 w 10053"/>
              <a:gd name="connsiteY97" fmla="*/ 2540 h 10122"/>
              <a:gd name="connsiteX98" fmla="*/ 8420 w 10053"/>
              <a:gd name="connsiteY98" fmla="*/ 3260 h 10122"/>
              <a:gd name="connsiteX99" fmla="*/ 8463 w 10053"/>
              <a:gd name="connsiteY99" fmla="*/ 3373 h 10122"/>
              <a:gd name="connsiteX100" fmla="*/ 8420 w 10053"/>
              <a:gd name="connsiteY100" fmla="*/ 3544 h 10122"/>
              <a:gd name="connsiteX101" fmla="*/ 8420 w 10053"/>
              <a:gd name="connsiteY101" fmla="*/ 4416 h 10122"/>
              <a:gd name="connsiteX102" fmla="*/ 8480 w 10053"/>
              <a:gd name="connsiteY102" fmla="*/ 4738 h 10122"/>
              <a:gd name="connsiteX103" fmla="*/ 8491 w 10053"/>
              <a:gd name="connsiteY103" fmla="*/ 5724 h 10122"/>
              <a:gd name="connsiteX104" fmla="*/ 8586 w 10053"/>
              <a:gd name="connsiteY104" fmla="*/ 5913 h 10122"/>
              <a:gd name="connsiteX105" fmla="*/ 8480 w 10053"/>
              <a:gd name="connsiteY105" fmla="*/ 6160 h 10122"/>
              <a:gd name="connsiteX106" fmla="*/ 8480 w 10053"/>
              <a:gd name="connsiteY106" fmla="*/ 8491 h 10122"/>
              <a:gd name="connsiteX107" fmla="*/ 8687 w 10053"/>
              <a:gd name="connsiteY107" fmla="*/ 8491 h 10122"/>
              <a:gd name="connsiteX108" fmla="*/ 8747 w 10053"/>
              <a:gd name="connsiteY108" fmla="*/ 8718 h 10122"/>
              <a:gd name="connsiteX109" fmla="*/ 8936 w 10053"/>
              <a:gd name="connsiteY109" fmla="*/ 8718 h 10122"/>
              <a:gd name="connsiteX110" fmla="*/ 9276 w 10053"/>
              <a:gd name="connsiteY110" fmla="*/ 8074 h 10122"/>
              <a:gd name="connsiteX111" fmla="*/ 9794 w 10053"/>
              <a:gd name="connsiteY111" fmla="*/ 8055 h 10122"/>
              <a:gd name="connsiteX112" fmla="*/ 10053 w 10053"/>
              <a:gd name="connsiteY112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677 w 10053"/>
              <a:gd name="connsiteY71" fmla="*/ 6823 h 10122"/>
              <a:gd name="connsiteX72" fmla="*/ 6995 w 10053"/>
              <a:gd name="connsiteY72" fmla="*/ 6936 h 10122"/>
              <a:gd name="connsiteX73" fmla="*/ 7006 w 10053"/>
              <a:gd name="connsiteY73" fmla="*/ 9590 h 10122"/>
              <a:gd name="connsiteX74" fmla="*/ 7144 w 10053"/>
              <a:gd name="connsiteY74" fmla="*/ 9685 h 10122"/>
              <a:gd name="connsiteX75" fmla="*/ 7468 w 10053"/>
              <a:gd name="connsiteY75" fmla="*/ 9420 h 10122"/>
              <a:gd name="connsiteX76" fmla="*/ 7611 w 10053"/>
              <a:gd name="connsiteY76" fmla="*/ 9858 h 10122"/>
              <a:gd name="connsiteX77" fmla="*/ 7740 w 10053"/>
              <a:gd name="connsiteY77" fmla="*/ 8756 h 10122"/>
              <a:gd name="connsiteX78" fmla="*/ 7851 w 10053"/>
              <a:gd name="connsiteY78" fmla="*/ 8851 h 10122"/>
              <a:gd name="connsiteX79" fmla="*/ 7979 w 10053"/>
              <a:gd name="connsiteY79" fmla="*/ 8491 h 10122"/>
              <a:gd name="connsiteX80" fmla="*/ 8001 w 10053"/>
              <a:gd name="connsiteY80" fmla="*/ 6122 h 10122"/>
              <a:gd name="connsiteX81" fmla="*/ 7902 w 10053"/>
              <a:gd name="connsiteY81" fmla="*/ 5799 h 10122"/>
              <a:gd name="connsiteX82" fmla="*/ 8012 w 10053"/>
              <a:gd name="connsiteY82" fmla="*/ 5629 h 10122"/>
              <a:gd name="connsiteX83" fmla="*/ 8024 w 10053"/>
              <a:gd name="connsiteY83" fmla="*/ 5534 h 10122"/>
              <a:gd name="connsiteX84" fmla="*/ 8029 w 10053"/>
              <a:gd name="connsiteY84" fmla="*/ 4738 h 10122"/>
              <a:gd name="connsiteX85" fmla="*/ 8085 w 10053"/>
              <a:gd name="connsiteY85" fmla="*/ 4435 h 10122"/>
              <a:gd name="connsiteX86" fmla="*/ 8080 w 10053"/>
              <a:gd name="connsiteY86" fmla="*/ 3506 h 10122"/>
              <a:gd name="connsiteX87" fmla="*/ 8024 w 10053"/>
              <a:gd name="connsiteY87" fmla="*/ 3393 h 10122"/>
              <a:gd name="connsiteX88" fmla="*/ 8068 w 10053"/>
              <a:gd name="connsiteY88" fmla="*/ 3222 h 10122"/>
              <a:gd name="connsiteX89" fmla="*/ 8074 w 10053"/>
              <a:gd name="connsiteY89" fmla="*/ 2577 h 10122"/>
              <a:gd name="connsiteX90" fmla="*/ 8169 w 10053"/>
              <a:gd name="connsiteY90" fmla="*/ 2293 h 10122"/>
              <a:gd name="connsiteX91" fmla="*/ 8218 w 10053"/>
              <a:gd name="connsiteY91" fmla="*/ 474 h 10122"/>
              <a:gd name="connsiteX92" fmla="*/ 8208 w 10053"/>
              <a:gd name="connsiteY92" fmla="*/ 266 h 10122"/>
              <a:gd name="connsiteX93" fmla="*/ 8241 w 10053"/>
              <a:gd name="connsiteY93" fmla="*/ 0 h 10122"/>
              <a:gd name="connsiteX94" fmla="*/ 8285 w 10053"/>
              <a:gd name="connsiteY94" fmla="*/ 246 h 10122"/>
              <a:gd name="connsiteX95" fmla="*/ 8263 w 10053"/>
              <a:gd name="connsiteY95" fmla="*/ 492 h 10122"/>
              <a:gd name="connsiteX96" fmla="*/ 8308 w 10053"/>
              <a:gd name="connsiteY96" fmla="*/ 2236 h 10122"/>
              <a:gd name="connsiteX97" fmla="*/ 8414 w 10053"/>
              <a:gd name="connsiteY97" fmla="*/ 2540 h 10122"/>
              <a:gd name="connsiteX98" fmla="*/ 8420 w 10053"/>
              <a:gd name="connsiteY98" fmla="*/ 3260 h 10122"/>
              <a:gd name="connsiteX99" fmla="*/ 8463 w 10053"/>
              <a:gd name="connsiteY99" fmla="*/ 3373 h 10122"/>
              <a:gd name="connsiteX100" fmla="*/ 8420 w 10053"/>
              <a:gd name="connsiteY100" fmla="*/ 3544 h 10122"/>
              <a:gd name="connsiteX101" fmla="*/ 8420 w 10053"/>
              <a:gd name="connsiteY101" fmla="*/ 4416 h 10122"/>
              <a:gd name="connsiteX102" fmla="*/ 8480 w 10053"/>
              <a:gd name="connsiteY102" fmla="*/ 4738 h 10122"/>
              <a:gd name="connsiteX103" fmla="*/ 8491 w 10053"/>
              <a:gd name="connsiteY103" fmla="*/ 5724 h 10122"/>
              <a:gd name="connsiteX104" fmla="*/ 8586 w 10053"/>
              <a:gd name="connsiteY104" fmla="*/ 5913 h 10122"/>
              <a:gd name="connsiteX105" fmla="*/ 8480 w 10053"/>
              <a:gd name="connsiteY105" fmla="*/ 6160 h 10122"/>
              <a:gd name="connsiteX106" fmla="*/ 8480 w 10053"/>
              <a:gd name="connsiteY106" fmla="*/ 8491 h 10122"/>
              <a:gd name="connsiteX107" fmla="*/ 8687 w 10053"/>
              <a:gd name="connsiteY107" fmla="*/ 8491 h 10122"/>
              <a:gd name="connsiteX108" fmla="*/ 8747 w 10053"/>
              <a:gd name="connsiteY108" fmla="*/ 8718 h 10122"/>
              <a:gd name="connsiteX109" fmla="*/ 8936 w 10053"/>
              <a:gd name="connsiteY109" fmla="*/ 8718 h 10122"/>
              <a:gd name="connsiteX110" fmla="*/ 9276 w 10053"/>
              <a:gd name="connsiteY110" fmla="*/ 8074 h 10122"/>
              <a:gd name="connsiteX111" fmla="*/ 9794 w 10053"/>
              <a:gd name="connsiteY111" fmla="*/ 8055 h 10122"/>
              <a:gd name="connsiteX112" fmla="*/ 10053 w 10053"/>
              <a:gd name="connsiteY112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677 w 10053"/>
              <a:gd name="connsiteY71" fmla="*/ 6823 h 10122"/>
              <a:gd name="connsiteX72" fmla="*/ 6995 w 10053"/>
              <a:gd name="connsiteY72" fmla="*/ 6936 h 10122"/>
              <a:gd name="connsiteX73" fmla="*/ 7006 w 10053"/>
              <a:gd name="connsiteY73" fmla="*/ 9590 h 10122"/>
              <a:gd name="connsiteX74" fmla="*/ 7144 w 10053"/>
              <a:gd name="connsiteY74" fmla="*/ 9685 h 10122"/>
              <a:gd name="connsiteX75" fmla="*/ 7468 w 10053"/>
              <a:gd name="connsiteY75" fmla="*/ 9420 h 10122"/>
              <a:gd name="connsiteX76" fmla="*/ 7611 w 10053"/>
              <a:gd name="connsiteY76" fmla="*/ 9858 h 10122"/>
              <a:gd name="connsiteX77" fmla="*/ 7740 w 10053"/>
              <a:gd name="connsiteY77" fmla="*/ 8756 h 10122"/>
              <a:gd name="connsiteX78" fmla="*/ 7851 w 10053"/>
              <a:gd name="connsiteY78" fmla="*/ 8851 h 10122"/>
              <a:gd name="connsiteX79" fmla="*/ 7979 w 10053"/>
              <a:gd name="connsiteY79" fmla="*/ 8491 h 10122"/>
              <a:gd name="connsiteX80" fmla="*/ 8001 w 10053"/>
              <a:gd name="connsiteY80" fmla="*/ 6122 h 10122"/>
              <a:gd name="connsiteX81" fmla="*/ 7902 w 10053"/>
              <a:gd name="connsiteY81" fmla="*/ 5799 h 10122"/>
              <a:gd name="connsiteX82" fmla="*/ 8012 w 10053"/>
              <a:gd name="connsiteY82" fmla="*/ 5629 h 10122"/>
              <a:gd name="connsiteX83" fmla="*/ 8024 w 10053"/>
              <a:gd name="connsiteY83" fmla="*/ 5534 h 10122"/>
              <a:gd name="connsiteX84" fmla="*/ 8029 w 10053"/>
              <a:gd name="connsiteY84" fmla="*/ 4738 h 10122"/>
              <a:gd name="connsiteX85" fmla="*/ 8085 w 10053"/>
              <a:gd name="connsiteY85" fmla="*/ 4435 h 10122"/>
              <a:gd name="connsiteX86" fmla="*/ 8080 w 10053"/>
              <a:gd name="connsiteY86" fmla="*/ 3506 h 10122"/>
              <a:gd name="connsiteX87" fmla="*/ 8024 w 10053"/>
              <a:gd name="connsiteY87" fmla="*/ 3393 h 10122"/>
              <a:gd name="connsiteX88" fmla="*/ 8068 w 10053"/>
              <a:gd name="connsiteY88" fmla="*/ 3222 h 10122"/>
              <a:gd name="connsiteX89" fmla="*/ 8074 w 10053"/>
              <a:gd name="connsiteY89" fmla="*/ 2577 h 10122"/>
              <a:gd name="connsiteX90" fmla="*/ 8169 w 10053"/>
              <a:gd name="connsiteY90" fmla="*/ 2293 h 10122"/>
              <a:gd name="connsiteX91" fmla="*/ 8218 w 10053"/>
              <a:gd name="connsiteY91" fmla="*/ 474 h 10122"/>
              <a:gd name="connsiteX92" fmla="*/ 8208 w 10053"/>
              <a:gd name="connsiteY92" fmla="*/ 266 h 10122"/>
              <a:gd name="connsiteX93" fmla="*/ 8241 w 10053"/>
              <a:gd name="connsiteY93" fmla="*/ 0 h 10122"/>
              <a:gd name="connsiteX94" fmla="*/ 8285 w 10053"/>
              <a:gd name="connsiteY94" fmla="*/ 246 h 10122"/>
              <a:gd name="connsiteX95" fmla="*/ 8263 w 10053"/>
              <a:gd name="connsiteY95" fmla="*/ 492 h 10122"/>
              <a:gd name="connsiteX96" fmla="*/ 8308 w 10053"/>
              <a:gd name="connsiteY96" fmla="*/ 2236 h 10122"/>
              <a:gd name="connsiteX97" fmla="*/ 8414 w 10053"/>
              <a:gd name="connsiteY97" fmla="*/ 2540 h 10122"/>
              <a:gd name="connsiteX98" fmla="*/ 8420 w 10053"/>
              <a:gd name="connsiteY98" fmla="*/ 3260 h 10122"/>
              <a:gd name="connsiteX99" fmla="*/ 8463 w 10053"/>
              <a:gd name="connsiteY99" fmla="*/ 3373 h 10122"/>
              <a:gd name="connsiteX100" fmla="*/ 8420 w 10053"/>
              <a:gd name="connsiteY100" fmla="*/ 3544 h 10122"/>
              <a:gd name="connsiteX101" fmla="*/ 8420 w 10053"/>
              <a:gd name="connsiteY101" fmla="*/ 4416 h 10122"/>
              <a:gd name="connsiteX102" fmla="*/ 8480 w 10053"/>
              <a:gd name="connsiteY102" fmla="*/ 4738 h 10122"/>
              <a:gd name="connsiteX103" fmla="*/ 8491 w 10053"/>
              <a:gd name="connsiteY103" fmla="*/ 5724 h 10122"/>
              <a:gd name="connsiteX104" fmla="*/ 8586 w 10053"/>
              <a:gd name="connsiteY104" fmla="*/ 5913 h 10122"/>
              <a:gd name="connsiteX105" fmla="*/ 8480 w 10053"/>
              <a:gd name="connsiteY105" fmla="*/ 6160 h 10122"/>
              <a:gd name="connsiteX106" fmla="*/ 8480 w 10053"/>
              <a:gd name="connsiteY106" fmla="*/ 8491 h 10122"/>
              <a:gd name="connsiteX107" fmla="*/ 8687 w 10053"/>
              <a:gd name="connsiteY107" fmla="*/ 8491 h 10122"/>
              <a:gd name="connsiteX108" fmla="*/ 8747 w 10053"/>
              <a:gd name="connsiteY108" fmla="*/ 8718 h 10122"/>
              <a:gd name="connsiteX109" fmla="*/ 8936 w 10053"/>
              <a:gd name="connsiteY109" fmla="*/ 8718 h 10122"/>
              <a:gd name="connsiteX110" fmla="*/ 9276 w 10053"/>
              <a:gd name="connsiteY110" fmla="*/ 8074 h 10122"/>
              <a:gd name="connsiteX111" fmla="*/ 9794 w 10053"/>
              <a:gd name="connsiteY111" fmla="*/ 8055 h 10122"/>
              <a:gd name="connsiteX112" fmla="*/ 10053 w 10053"/>
              <a:gd name="connsiteY112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677 w 10053"/>
              <a:gd name="connsiteY71" fmla="*/ 6823 h 10122"/>
              <a:gd name="connsiteX72" fmla="*/ 6995 w 10053"/>
              <a:gd name="connsiteY72" fmla="*/ 6936 h 10122"/>
              <a:gd name="connsiteX73" fmla="*/ 7006 w 10053"/>
              <a:gd name="connsiteY73" fmla="*/ 9590 h 10122"/>
              <a:gd name="connsiteX74" fmla="*/ 7144 w 10053"/>
              <a:gd name="connsiteY74" fmla="*/ 9685 h 10122"/>
              <a:gd name="connsiteX75" fmla="*/ 7468 w 10053"/>
              <a:gd name="connsiteY75" fmla="*/ 9420 h 10122"/>
              <a:gd name="connsiteX76" fmla="*/ 7611 w 10053"/>
              <a:gd name="connsiteY76" fmla="*/ 9858 h 10122"/>
              <a:gd name="connsiteX77" fmla="*/ 7740 w 10053"/>
              <a:gd name="connsiteY77" fmla="*/ 8756 h 10122"/>
              <a:gd name="connsiteX78" fmla="*/ 7851 w 10053"/>
              <a:gd name="connsiteY78" fmla="*/ 8851 h 10122"/>
              <a:gd name="connsiteX79" fmla="*/ 7979 w 10053"/>
              <a:gd name="connsiteY79" fmla="*/ 8491 h 10122"/>
              <a:gd name="connsiteX80" fmla="*/ 8001 w 10053"/>
              <a:gd name="connsiteY80" fmla="*/ 6122 h 10122"/>
              <a:gd name="connsiteX81" fmla="*/ 7902 w 10053"/>
              <a:gd name="connsiteY81" fmla="*/ 5799 h 10122"/>
              <a:gd name="connsiteX82" fmla="*/ 8012 w 10053"/>
              <a:gd name="connsiteY82" fmla="*/ 5629 h 10122"/>
              <a:gd name="connsiteX83" fmla="*/ 8024 w 10053"/>
              <a:gd name="connsiteY83" fmla="*/ 5534 h 10122"/>
              <a:gd name="connsiteX84" fmla="*/ 8029 w 10053"/>
              <a:gd name="connsiteY84" fmla="*/ 4738 h 10122"/>
              <a:gd name="connsiteX85" fmla="*/ 8085 w 10053"/>
              <a:gd name="connsiteY85" fmla="*/ 4435 h 10122"/>
              <a:gd name="connsiteX86" fmla="*/ 8080 w 10053"/>
              <a:gd name="connsiteY86" fmla="*/ 3506 h 10122"/>
              <a:gd name="connsiteX87" fmla="*/ 8024 w 10053"/>
              <a:gd name="connsiteY87" fmla="*/ 3393 h 10122"/>
              <a:gd name="connsiteX88" fmla="*/ 8068 w 10053"/>
              <a:gd name="connsiteY88" fmla="*/ 3222 h 10122"/>
              <a:gd name="connsiteX89" fmla="*/ 8074 w 10053"/>
              <a:gd name="connsiteY89" fmla="*/ 2577 h 10122"/>
              <a:gd name="connsiteX90" fmla="*/ 8169 w 10053"/>
              <a:gd name="connsiteY90" fmla="*/ 2293 h 10122"/>
              <a:gd name="connsiteX91" fmla="*/ 8218 w 10053"/>
              <a:gd name="connsiteY91" fmla="*/ 474 h 10122"/>
              <a:gd name="connsiteX92" fmla="*/ 8208 w 10053"/>
              <a:gd name="connsiteY92" fmla="*/ 266 h 10122"/>
              <a:gd name="connsiteX93" fmla="*/ 8241 w 10053"/>
              <a:gd name="connsiteY93" fmla="*/ 0 h 10122"/>
              <a:gd name="connsiteX94" fmla="*/ 8285 w 10053"/>
              <a:gd name="connsiteY94" fmla="*/ 246 h 10122"/>
              <a:gd name="connsiteX95" fmla="*/ 8263 w 10053"/>
              <a:gd name="connsiteY95" fmla="*/ 492 h 10122"/>
              <a:gd name="connsiteX96" fmla="*/ 8308 w 10053"/>
              <a:gd name="connsiteY96" fmla="*/ 2236 h 10122"/>
              <a:gd name="connsiteX97" fmla="*/ 8414 w 10053"/>
              <a:gd name="connsiteY97" fmla="*/ 2540 h 10122"/>
              <a:gd name="connsiteX98" fmla="*/ 8420 w 10053"/>
              <a:gd name="connsiteY98" fmla="*/ 3260 h 10122"/>
              <a:gd name="connsiteX99" fmla="*/ 8463 w 10053"/>
              <a:gd name="connsiteY99" fmla="*/ 3373 h 10122"/>
              <a:gd name="connsiteX100" fmla="*/ 8420 w 10053"/>
              <a:gd name="connsiteY100" fmla="*/ 3544 h 10122"/>
              <a:gd name="connsiteX101" fmla="*/ 8420 w 10053"/>
              <a:gd name="connsiteY101" fmla="*/ 4416 h 10122"/>
              <a:gd name="connsiteX102" fmla="*/ 8480 w 10053"/>
              <a:gd name="connsiteY102" fmla="*/ 4738 h 10122"/>
              <a:gd name="connsiteX103" fmla="*/ 8491 w 10053"/>
              <a:gd name="connsiteY103" fmla="*/ 5724 h 10122"/>
              <a:gd name="connsiteX104" fmla="*/ 8586 w 10053"/>
              <a:gd name="connsiteY104" fmla="*/ 5913 h 10122"/>
              <a:gd name="connsiteX105" fmla="*/ 8480 w 10053"/>
              <a:gd name="connsiteY105" fmla="*/ 6160 h 10122"/>
              <a:gd name="connsiteX106" fmla="*/ 8480 w 10053"/>
              <a:gd name="connsiteY106" fmla="*/ 8491 h 10122"/>
              <a:gd name="connsiteX107" fmla="*/ 8687 w 10053"/>
              <a:gd name="connsiteY107" fmla="*/ 8491 h 10122"/>
              <a:gd name="connsiteX108" fmla="*/ 8747 w 10053"/>
              <a:gd name="connsiteY108" fmla="*/ 8718 h 10122"/>
              <a:gd name="connsiteX109" fmla="*/ 8936 w 10053"/>
              <a:gd name="connsiteY109" fmla="*/ 8718 h 10122"/>
              <a:gd name="connsiteX110" fmla="*/ 9276 w 10053"/>
              <a:gd name="connsiteY110" fmla="*/ 8074 h 10122"/>
              <a:gd name="connsiteX111" fmla="*/ 9794 w 10053"/>
              <a:gd name="connsiteY111" fmla="*/ 8055 h 10122"/>
              <a:gd name="connsiteX112" fmla="*/ 10053 w 10053"/>
              <a:gd name="connsiteY112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16 w 10053"/>
              <a:gd name="connsiteY71" fmla="*/ 7323 h 10122"/>
              <a:gd name="connsiteX72" fmla="*/ 6995 w 10053"/>
              <a:gd name="connsiteY72" fmla="*/ 6936 h 10122"/>
              <a:gd name="connsiteX73" fmla="*/ 7006 w 10053"/>
              <a:gd name="connsiteY73" fmla="*/ 9590 h 10122"/>
              <a:gd name="connsiteX74" fmla="*/ 7144 w 10053"/>
              <a:gd name="connsiteY74" fmla="*/ 9685 h 10122"/>
              <a:gd name="connsiteX75" fmla="*/ 7468 w 10053"/>
              <a:gd name="connsiteY75" fmla="*/ 9420 h 10122"/>
              <a:gd name="connsiteX76" fmla="*/ 7611 w 10053"/>
              <a:gd name="connsiteY76" fmla="*/ 9858 h 10122"/>
              <a:gd name="connsiteX77" fmla="*/ 7740 w 10053"/>
              <a:gd name="connsiteY77" fmla="*/ 8756 h 10122"/>
              <a:gd name="connsiteX78" fmla="*/ 7851 w 10053"/>
              <a:gd name="connsiteY78" fmla="*/ 8851 h 10122"/>
              <a:gd name="connsiteX79" fmla="*/ 7979 w 10053"/>
              <a:gd name="connsiteY79" fmla="*/ 8491 h 10122"/>
              <a:gd name="connsiteX80" fmla="*/ 8001 w 10053"/>
              <a:gd name="connsiteY80" fmla="*/ 6122 h 10122"/>
              <a:gd name="connsiteX81" fmla="*/ 7902 w 10053"/>
              <a:gd name="connsiteY81" fmla="*/ 5799 h 10122"/>
              <a:gd name="connsiteX82" fmla="*/ 8012 w 10053"/>
              <a:gd name="connsiteY82" fmla="*/ 5629 h 10122"/>
              <a:gd name="connsiteX83" fmla="*/ 8024 w 10053"/>
              <a:gd name="connsiteY83" fmla="*/ 5534 h 10122"/>
              <a:gd name="connsiteX84" fmla="*/ 8029 w 10053"/>
              <a:gd name="connsiteY84" fmla="*/ 4738 h 10122"/>
              <a:gd name="connsiteX85" fmla="*/ 8085 w 10053"/>
              <a:gd name="connsiteY85" fmla="*/ 4435 h 10122"/>
              <a:gd name="connsiteX86" fmla="*/ 8080 w 10053"/>
              <a:gd name="connsiteY86" fmla="*/ 3506 h 10122"/>
              <a:gd name="connsiteX87" fmla="*/ 8024 w 10053"/>
              <a:gd name="connsiteY87" fmla="*/ 3393 h 10122"/>
              <a:gd name="connsiteX88" fmla="*/ 8068 w 10053"/>
              <a:gd name="connsiteY88" fmla="*/ 3222 h 10122"/>
              <a:gd name="connsiteX89" fmla="*/ 8074 w 10053"/>
              <a:gd name="connsiteY89" fmla="*/ 2577 h 10122"/>
              <a:gd name="connsiteX90" fmla="*/ 8169 w 10053"/>
              <a:gd name="connsiteY90" fmla="*/ 2293 h 10122"/>
              <a:gd name="connsiteX91" fmla="*/ 8218 w 10053"/>
              <a:gd name="connsiteY91" fmla="*/ 474 h 10122"/>
              <a:gd name="connsiteX92" fmla="*/ 8208 w 10053"/>
              <a:gd name="connsiteY92" fmla="*/ 266 h 10122"/>
              <a:gd name="connsiteX93" fmla="*/ 8241 w 10053"/>
              <a:gd name="connsiteY93" fmla="*/ 0 h 10122"/>
              <a:gd name="connsiteX94" fmla="*/ 8285 w 10053"/>
              <a:gd name="connsiteY94" fmla="*/ 246 h 10122"/>
              <a:gd name="connsiteX95" fmla="*/ 8263 w 10053"/>
              <a:gd name="connsiteY95" fmla="*/ 492 h 10122"/>
              <a:gd name="connsiteX96" fmla="*/ 8308 w 10053"/>
              <a:gd name="connsiteY96" fmla="*/ 2236 h 10122"/>
              <a:gd name="connsiteX97" fmla="*/ 8414 w 10053"/>
              <a:gd name="connsiteY97" fmla="*/ 2540 h 10122"/>
              <a:gd name="connsiteX98" fmla="*/ 8420 w 10053"/>
              <a:gd name="connsiteY98" fmla="*/ 3260 h 10122"/>
              <a:gd name="connsiteX99" fmla="*/ 8463 w 10053"/>
              <a:gd name="connsiteY99" fmla="*/ 3373 h 10122"/>
              <a:gd name="connsiteX100" fmla="*/ 8420 w 10053"/>
              <a:gd name="connsiteY100" fmla="*/ 3544 h 10122"/>
              <a:gd name="connsiteX101" fmla="*/ 8420 w 10053"/>
              <a:gd name="connsiteY101" fmla="*/ 4416 h 10122"/>
              <a:gd name="connsiteX102" fmla="*/ 8480 w 10053"/>
              <a:gd name="connsiteY102" fmla="*/ 4738 h 10122"/>
              <a:gd name="connsiteX103" fmla="*/ 8491 w 10053"/>
              <a:gd name="connsiteY103" fmla="*/ 5724 h 10122"/>
              <a:gd name="connsiteX104" fmla="*/ 8586 w 10053"/>
              <a:gd name="connsiteY104" fmla="*/ 5913 h 10122"/>
              <a:gd name="connsiteX105" fmla="*/ 8480 w 10053"/>
              <a:gd name="connsiteY105" fmla="*/ 6160 h 10122"/>
              <a:gd name="connsiteX106" fmla="*/ 8480 w 10053"/>
              <a:gd name="connsiteY106" fmla="*/ 8491 h 10122"/>
              <a:gd name="connsiteX107" fmla="*/ 8687 w 10053"/>
              <a:gd name="connsiteY107" fmla="*/ 8491 h 10122"/>
              <a:gd name="connsiteX108" fmla="*/ 8747 w 10053"/>
              <a:gd name="connsiteY108" fmla="*/ 8718 h 10122"/>
              <a:gd name="connsiteX109" fmla="*/ 8936 w 10053"/>
              <a:gd name="connsiteY109" fmla="*/ 8718 h 10122"/>
              <a:gd name="connsiteX110" fmla="*/ 9276 w 10053"/>
              <a:gd name="connsiteY110" fmla="*/ 8074 h 10122"/>
              <a:gd name="connsiteX111" fmla="*/ 9794 w 10053"/>
              <a:gd name="connsiteY111" fmla="*/ 8055 h 10122"/>
              <a:gd name="connsiteX112" fmla="*/ 10053 w 10053"/>
              <a:gd name="connsiteY112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16 w 10053"/>
              <a:gd name="connsiteY71" fmla="*/ 7323 h 10122"/>
              <a:gd name="connsiteX72" fmla="*/ 6536 w 10053"/>
              <a:gd name="connsiteY72" fmla="*/ 6837 h 10122"/>
              <a:gd name="connsiteX73" fmla="*/ 6995 w 10053"/>
              <a:gd name="connsiteY73" fmla="*/ 6936 h 10122"/>
              <a:gd name="connsiteX74" fmla="*/ 7006 w 10053"/>
              <a:gd name="connsiteY74" fmla="*/ 9590 h 10122"/>
              <a:gd name="connsiteX75" fmla="*/ 7144 w 10053"/>
              <a:gd name="connsiteY75" fmla="*/ 9685 h 10122"/>
              <a:gd name="connsiteX76" fmla="*/ 7468 w 10053"/>
              <a:gd name="connsiteY76" fmla="*/ 9420 h 10122"/>
              <a:gd name="connsiteX77" fmla="*/ 7611 w 10053"/>
              <a:gd name="connsiteY77" fmla="*/ 9858 h 10122"/>
              <a:gd name="connsiteX78" fmla="*/ 7740 w 10053"/>
              <a:gd name="connsiteY78" fmla="*/ 8756 h 10122"/>
              <a:gd name="connsiteX79" fmla="*/ 7851 w 10053"/>
              <a:gd name="connsiteY79" fmla="*/ 8851 h 10122"/>
              <a:gd name="connsiteX80" fmla="*/ 7979 w 10053"/>
              <a:gd name="connsiteY80" fmla="*/ 8491 h 10122"/>
              <a:gd name="connsiteX81" fmla="*/ 8001 w 10053"/>
              <a:gd name="connsiteY81" fmla="*/ 6122 h 10122"/>
              <a:gd name="connsiteX82" fmla="*/ 7902 w 10053"/>
              <a:gd name="connsiteY82" fmla="*/ 5799 h 10122"/>
              <a:gd name="connsiteX83" fmla="*/ 8012 w 10053"/>
              <a:gd name="connsiteY83" fmla="*/ 5629 h 10122"/>
              <a:gd name="connsiteX84" fmla="*/ 8024 w 10053"/>
              <a:gd name="connsiteY84" fmla="*/ 5534 h 10122"/>
              <a:gd name="connsiteX85" fmla="*/ 8029 w 10053"/>
              <a:gd name="connsiteY85" fmla="*/ 4738 h 10122"/>
              <a:gd name="connsiteX86" fmla="*/ 8085 w 10053"/>
              <a:gd name="connsiteY86" fmla="*/ 4435 h 10122"/>
              <a:gd name="connsiteX87" fmla="*/ 8080 w 10053"/>
              <a:gd name="connsiteY87" fmla="*/ 3506 h 10122"/>
              <a:gd name="connsiteX88" fmla="*/ 8024 w 10053"/>
              <a:gd name="connsiteY88" fmla="*/ 3393 h 10122"/>
              <a:gd name="connsiteX89" fmla="*/ 8068 w 10053"/>
              <a:gd name="connsiteY89" fmla="*/ 3222 h 10122"/>
              <a:gd name="connsiteX90" fmla="*/ 8074 w 10053"/>
              <a:gd name="connsiteY90" fmla="*/ 2577 h 10122"/>
              <a:gd name="connsiteX91" fmla="*/ 8169 w 10053"/>
              <a:gd name="connsiteY91" fmla="*/ 2293 h 10122"/>
              <a:gd name="connsiteX92" fmla="*/ 8218 w 10053"/>
              <a:gd name="connsiteY92" fmla="*/ 474 h 10122"/>
              <a:gd name="connsiteX93" fmla="*/ 8208 w 10053"/>
              <a:gd name="connsiteY93" fmla="*/ 266 h 10122"/>
              <a:gd name="connsiteX94" fmla="*/ 8241 w 10053"/>
              <a:gd name="connsiteY94" fmla="*/ 0 h 10122"/>
              <a:gd name="connsiteX95" fmla="*/ 8285 w 10053"/>
              <a:gd name="connsiteY95" fmla="*/ 246 h 10122"/>
              <a:gd name="connsiteX96" fmla="*/ 8263 w 10053"/>
              <a:gd name="connsiteY96" fmla="*/ 492 h 10122"/>
              <a:gd name="connsiteX97" fmla="*/ 8308 w 10053"/>
              <a:gd name="connsiteY97" fmla="*/ 2236 h 10122"/>
              <a:gd name="connsiteX98" fmla="*/ 8414 w 10053"/>
              <a:gd name="connsiteY98" fmla="*/ 2540 h 10122"/>
              <a:gd name="connsiteX99" fmla="*/ 8420 w 10053"/>
              <a:gd name="connsiteY99" fmla="*/ 3260 h 10122"/>
              <a:gd name="connsiteX100" fmla="*/ 8463 w 10053"/>
              <a:gd name="connsiteY100" fmla="*/ 3373 h 10122"/>
              <a:gd name="connsiteX101" fmla="*/ 8420 w 10053"/>
              <a:gd name="connsiteY101" fmla="*/ 3544 h 10122"/>
              <a:gd name="connsiteX102" fmla="*/ 8420 w 10053"/>
              <a:gd name="connsiteY102" fmla="*/ 4416 h 10122"/>
              <a:gd name="connsiteX103" fmla="*/ 8480 w 10053"/>
              <a:gd name="connsiteY103" fmla="*/ 4738 h 10122"/>
              <a:gd name="connsiteX104" fmla="*/ 8491 w 10053"/>
              <a:gd name="connsiteY104" fmla="*/ 5724 h 10122"/>
              <a:gd name="connsiteX105" fmla="*/ 8586 w 10053"/>
              <a:gd name="connsiteY105" fmla="*/ 5913 h 10122"/>
              <a:gd name="connsiteX106" fmla="*/ 8480 w 10053"/>
              <a:gd name="connsiteY106" fmla="*/ 6160 h 10122"/>
              <a:gd name="connsiteX107" fmla="*/ 8480 w 10053"/>
              <a:gd name="connsiteY107" fmla="*/ 8491 h 10122"/>
              <a:gd name="connsiteX108" fmla="*/ 8687 w 10053"/>
              <a:gd name="connsiteY108" fmla="*/ 8491 h 10122"/>
              <a:gd name="connsiteX109" fmla="*/ 8747 w 10053"/>
              <a:gd name="connsiteY109" fmla="*/ 8718 h 10122"/>
              <a:gd name="connsiteX110" fmla="*/ 8936 w 10053"/>
              <a:gd name="connsiteY110" fmla="*/ 8718 h 10122"/>
              <a:gd name="connsiteX111" fmla="*/ 9276 w 10053"/>
              <a:gd name="connsiteY111" fmla="*/ 8074 h 10122"/>
              <a:gd name="connsiteX112" fmla="*/ 9794 w 10053"/>
              <a:gd name="connsiteY112" fmla="*/ 8055 h 10122"/>
              <a:gd name="connsiteX113" fmla="*/ 10053 w 10053"/>
              <a:gd name="connsiteY113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16 w 10053"/>
              <a:gd name="connsiteY71" fmla="*/ 7323 h 10122"/>
              <a:gd name="connsiteX72" fmla="*/ 6536 w 10053"/>
              <a:gd name="connsiteY72" fmla="*/ 6837 h 10122"/>
              <a:gd name="connsiteX73" fmla="*/ 6995 w 10053"/>
              <a:gd name="connsiteY73" fmla="*/ 6552 h 10122"/>
              <a:gd name="connsiteX74" fmla="*/ 7006 w 10053"/>
              <a:gd name="connsiteY74" fmla="*/ 9590 h 10122"/>
              <a:gd name="connsiteX75" fmla="*/ 7144 w 10053"/>
              <a:gd name="connsiteY75" fmla="*/ 9685 h 10122"/>
              <a:gd name="connsiteX76" fmla="*/ 7468 w 10053"/>
              <a:gd name="connsiteY76" fmla="*/ 9420 h 10122"/>
              <a:gd name="connsiteX77" fmla="*/ 7611 w 10053"/>
              <a:gd name="connsiteY77" fmla="*/ 9858 h 10122"/>
              <a:gd name="connsiteX78" fmla="*/ 7740 w 10053"/>
              <a:gd name="connsiteY78" fmla="*/ 8756 h 10122"/>
              <a:gd name="connsiteX79" fmla="*/ 7851 w 10053"/>
              <a:gd name="connsiteY79" fmla="*/ 8851 h 10122"/>
              <a:gd name="connsiteX80" fmla="*/ 7979 w 10053"/>
              <a:gd name="connsiteY80" fmla="*/ 8491 h 10122"/>
              <a:gd name="connsiteX81" fmla="*/ 8001 w 10053"/>
              <a:gd name="connsiteY81" fmla="*/ 6122 h 10122"/>
              <a:gd name="connsiteX82" fmla="*/ 7902 w 10053"/>
              <a:gd name="connsiteY82" fmla="*/ 5799 h 10122"/>
              <a:gd name="connsiteX83" fmla="*/ 8012 w 10053"/>
              <a:gd name="connsiteY83" fmla="*/ 5629 h 10122"/>
              <a:gd name="connsiteX84" fmla="*/ 8024 w 10053"/>
              <a:gd name="connsiteY84" fmla="*/ 5534 h 10122"/>
              <a:gd name="connsiteX85" fmla="*/ 8029 w 10053"/>
              <a:gd name="connsiteY85" fmla="*/ 4738 h 10122"/>
              <a:gd name="connsiteX86" fmla="*/ 8085 w 10053"/>
              <a:gd name="connsiteY86" fmla="*/ 4435 h 10122"/>
              <a:gd name="connsiteX87" fmla="*/ 8080 w 10053"/>
              <a:gd name="connsiteY87" fmla="*/ 3506 h 10122"/>
              <a:gd name="connsiteX88" fmla="*/ 8024 w 10053"/>
              <a:gd name="connsiteY88" fmla="*/ 3393 h 10122"/>
              <a:gd name="connsiteX89" fmla="*/ 8068 w 10053"/>
              <a:gd name="connsiteY89" fmla="*/ 3222 h 10122"/>
              <a:gd name="connsiteX90" fmla="*/ 8074 w 10053"/>
              <a:gd name="connsiteY90" fmla="*/ 2577 h 10122"/>
              <a:gd name="connsiteX91" fmla="*/ 8169 w 10053"/>
              <a:gd name="connsiteY91" fmla="*/ 2293 h 10122"/>
              <a:gd name="connsiteX92" fmla="*/ 8218 w 10053"/>
              <a:gd name="connsiteY92" fmla="*/ 474 h 10122"/>
              <a:gd name="connsiteX93" fmla="*/ 8208 w 10053"/>
              <a:gd name="connsiteY93" fmla="*/ 266 h 10122"/>
              <a:gd name="connsiteX94" fmla="*/ 8241 w 10053"/>
              <a:gd name="connsiteY94" fmla="*/ 0 h 10122"/>
              <a:gd name="connsiteX95" fmla="*/ 8285 w 10053"/>
              <a:gd name="connsiteY95" fmla="*/ 246 h 10122"/>
              <a:gd name="connsiteX96" fmla="*/ 8263 w 10053"/>
              <a:gd name="connsiteY96" fmla="*/ 492 h 10122"/>
              <a:gd name="connsiteX97" fmla="*/ 8308 w 10053"/>
              <a:gd name="connsiteY97" fmla="*/ 2236 h 10122"/>
              <a:gd name="connsiteX98" fmla="*/ 8414 w 10053"/>
              <a:gd name="connsiteY98" fmla="*/ 2540 h 10122"/>
              <a:gd name="connsiteX99" fmla="*/ 8420 w 10053"/>
              <a:gd name="connsiteY99" fmla="*/ 3260 h 10122"/>
              <a:gd name="connsiteX100" fmla="*/ 8463 w 10053"/>
              <a:gd name="connsiteY100" fmla="*/ 3373 h 10122"/>
              <a:gd name="connsiteX101" fmla="*/ 8420 w 10053"/>
              <a:gd name="connsiteY101" fmla="*/ 3544 h 10122"/>
              <a:gd name="connsiteX102" fmla="*/ 8420 w 10053"/>
              <a:gd name="connsiteY102" fmla="*/ 4416 h 10122"/>
              <a:gd name="connsiteX103" fmla="*/ 8480 w 10053"/>
              <a:gd name="connsiteY103" fmla="*/ 4738 h 10122"/>
              <a:gd name="connsiteX104" fmla="*/ 8491 w 10053"/>
              <a:gd name="connsiteY104" fmla="*/ 5724 h 10122"/>
              <a:gd name="connsiteX105" fmla="*/ 8586 w 10053"/>
              <a:gd name="connsiteY105" fmla="*/ 5913 h 10122"/>
              <a:gd name="connsiteX106" fmla="*/ 8480 w 10053"/>
              <a:gd name="connsiteY106" fmla="*/ 6160 h 10122"/>
              <a:gd name="connsiteX107" fmla="*/ 8480 w 10053"/>
              <a:gd name="connsiteY107" fmla="*/ 8491 h 10122"/>
              <a:gd name="connsiteX108" fmla="*/ 8687 w 10053"/>
              <a:gd name="connsiteY108" fmla="*/ 8491 h 10122"/>
              <a:gd name="connsiteX109" fmla="*/ 8747 w 10053"/>
              <a:gd name="connsiteY109" fmla="*/ 8718 h 10122"/>
              <a:gd name="connsiteX110" fmla="*/ 8936 w 10053"/>
              <a:gd name="connsiteY110" fmla="*/ 8718 h 10122"/>
              <a:gd name="connsiteX111" fmla="*/ 9276 w 10053"/>
              <a:gd name="connsiteY111" fmla="*/ 8074 h 10122"/>
              <a:gd name="connsiteX112" fmla="*/ 9794 w 10053"/>
              <a:gd name="connsiteY112" fmla="*/ 8055 h 10122"/>
              <a:gd name="connsiteX113" fmla="*/ 10053 w 10053"/>
              <a:gd name="connsiteY113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16 w 10053"/>
              <a:gd name="connsiteY71" fmla="*/ 7323 h 10122"/>
              <a:gd name="connsiteX72" fmla="*/ 6536 w 10053"/>
              <a:gd name="connsiteY72" fmla="*/ 6837 h 10122"/>
              <a:gd name="connsiteX73" fmla="*/ 6995 w 10053"/>
              <a:gd name="connsiteY73" fmla="*/ 6552 h 10122"/>
              <a:gd name="connsiteX74" fmla="*/ 7006 w 10053"/>
              <a:gd name="connsiteY74" fmla="*/ 9590 h 10122"/>
              <a:gd name="connsiteX75" fmla="*/ 7144 w 10053"/>
              <a:gd name="connsiteY75" fmla="*/ 9685 h 10122"/>
              <a:gd name="connsiteX76" fmla="*/ 7468 w 10053"/>
              <a:gd name="connsiteY76" fmla="*/ 9420 h 10122"/>
              <a:gd name="connsiteX77" fmla="*/ 7611 w 10053"/>
              <a:gd name="connsiteY77" fmla="*/ 9858 h 10122"/>
              <a:gd name="connsiteX78" fmla="*/ 7740 w 10053"/>
              <a:gd name="connsiteY78" fmla="*/ 8756 h 10122"/>
              <a:gd name="connsiteX79" fmla="*/ 7851 w 10053"/>
              <a:gd name="connsiteY79" fmla="*/ 8851 h 10122"/>
              <a:gd name="connsiteX80" fmla="*/ 7979 w 10053"/>
              <a:gd name="connsiteY80" fmla="*/ 8491 h 10122"/>
              <a:gd name="connsiteX81" fmla="*/ 8001 w 10053"/>
              <a:gd name="connsiteY81" fmla="*/ 6122 h 10122"/>
              <a:gd name="connsiteX82" fmla="*/ 7902 w 10053"/>
              <a:gd name="connsiteY82" fmla="*/ 5799 h 10122"/>
              <a:gd name="connsiteX83" fmla="*/ 8012 w 10053"/>
              <a:gd name="connsiteY83" fmla="*/ 5629 h 10122"/>
              <a:gd name="connsiteX84" fmla="*/ 8024 w 10053"/>
              <a:gd name="connsiteY84" fmla="*/ 5534 h 10122"/>
              <a:gd name="connsiteX85" fmla="*/ 8029 w 10053"/>
              <a:gd name="connsiteY85" fmla="*/ 4738 h 10122"/>
              <a:gd name="connsiteX86" fmla="*/ 8085 w 10053"/>
              <a:gd name="connsiteY86" fmla="*/ 4435 h 10122"/>
              <a:gd name="connsiteX87" fmla="*/ 8080 w 10053"/>
              <a:gd name="connsiteY87" fmla="*/ 3506 h 10122"/>
              <a:gd name="connsiteX88" fmla="*/ 8024 w 10053"/>
              <a:gd name="connsiteY88" fmla="*/ 3393 h 10122"/>
              <a:gd name="connsiteX89" fmla="*/ 8068 w 10053"/>
              <a:gd name="connsiteY89" fmla="*/ 3222 h 10122"/>
              <a:gd name="connsiteX90" fmla="*/ 8074 w 10053"/>
              <a:gd name="connsiteY90" fmla="*/ 2577 h 10122"/>
              <a:gd name="connsiteX91" fmla="*/ 8169 w 10053"/>
              <a:gd name="connsiteY91" fmla="*/ 2293 h 10122"/>
              <a:gd name="connsiteX92" fmla="*/ 8218 w 10053"/>
              <a:gd name="connsiteY92" fmla="*/ 474 h 10122"/>
              <a:gd name="connsiteX93" fmla="*/ 8208 w 10053"/>
              <a:gd name="connsiteY93" fmla="*/ 266 h 10122"/>
              <a:gd name="connsiteX94" fmla="*/ 8241 w 10053"/>
              <a:gd name="connsiteY94" fmla="*/ 0 h 10122"/>
              <a:gd name="connsiteX95" fmla="*/ 8285 w 10053"/>
              <a:gd name="connsiteY95" fmla="*/ 246 h 10122"/>
              <a:gd name="connsiteX96" fmla="*/ 8263 w 10053"/>
              <a:gd name="connsiteY96" fmla="*/ 492 h 10122"/>
              <a:gd name="connsiteX97" fmla="*/ 8308 w 10053"/>
              <a:gd name="connsiteY97" fmla="*/ 2236 h 10122"/>
              <a:gd name="connsiteX98" fmla="*/ 8414 w 10053"/>
              <a:gd name="connsiteY98" fmla="*/ 2540 h 10122"/>
              <a:gd name="connsiteX99" fmla="*/ 8420 w 10053"/>
              <a:gd name="connsiteY99" fmla="*/ 3260 h 10122"/>
              <a:gd name="connsiteX100" fmla="*/ 8463 w 10053"/>
              <a:gd name="connsiteY100" fmla="*/ 3373 h 10122"/>
              <a:gd name="connsiteX101" fmla="*/ 8420 w 10053"/>
              <a:gd name="connsiteY101" fmla="*/ 3544 h 10122"/>
              <a:gd name="connsiteX102" fmla="*/ 8420 w 10053"/>
              <a:gd name="connsiteY102" fmla="*/ 4416 h 10122"/>
              <a:gd name="connsiteX103" fmla="*/ 8480 w 10053"/>
              <a:gd name="connsiteY103" fmla="*/ 4738 h 10122"/>
              <a:gd name="connsiteX104" fmla="*/ 8491 w 10053"/>
              <a:gd name="connsiteY104" fmla="*/ 5724 h 10122"/>
              <a:gd name="connsiteX105" fmla="*/ 8586 w 10053"/>
              <a:gd name="connsiteY105" fmla="*/ 5913 h 10122"/>
              <a:gd name="connsiteX106" fmla="*/ 8480 w 10053"/>
              <a:gd name="connsiteY106" fmla="*/ 6160 h 10122"/>
              <a:gd name="connsiteX107" fmla="*/ 8480 w 10053"/>
              <a:gd name="connsiteY107" fmla="*/ 8491 h 10122"/>
              <a:gd name="connsiteX108" fmla="*/ 8687 w 10053"/>
              <a:gd name="connsiteY108" fmla="*/ 8491 h 10122"/>
              <a:gd name="connsiteX109" fmla="*/ 8747 w 10053"/>
              <a:gd name="connsiteY109" fmla="*/ 8718 h 10122"/>
              <a:gd name="connsiteX110" fmla="*/ 8936 w 10053"/>
              <a:gd name="connsiteY110" fmla="*/ 8718 h 10122"/>
              <a:gd name="connsiteX111" fmla="*/ 9276 w 10053"/>
              <a:gd name="connsiteY111" fmla="*/ 8074 h 10122"/>
              <a:gd name="connsiteX112" fmla="*/ 9794 w 10053"/>
              <a:gd name="connsiteY112" fmla="*/ 8055 h 10122"/>
              <a:gd name="connsiteX113" fmla="*/ 10053 w 10053"/>
              <a:gd name="connsiteY113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16 w 10053"/>
              <a:gd name="connsiteY71" fmla="*/ 7323 h 10122"/>
              <a:gd name="connsiteX72" fmla="*/ 6536 w 10053"/>
              <a:gd name="connsiteY72" fmla="*/ 6837 h 10122"/>
              <a:gd name="connsiteX73" fmla="*/ 6995 w 10053"/>
              <a:gd name="connsiteY73" fmla="*/ 6552 h 10122"/>
              <a:gd name="connsiteX74" fmla="*/ 7006 w 10053"/>
              <a:gd name="connsiteY74" fmla="*/ 9590 h 10122"/>
              <a:gd name="connsiteX75" fmla="*/ 7144 w 10053"/>
              <a:gd name="connsiteY75" fmla="*/ 9685 h 10122"/>
              <a:gd name="connsiteX76" fmla="*/ 7468 w 10053"/>
              <a:gd name="connsiteY76" fmla="*/ 9420 h 10122"/>
              <a:gd name="connsiteX77" fmla="*/ 7611 w 10053"/>
              <a:gd name="connsiteY77" fmla="*/ 9858 h 10122"/>
              <a:gd name="connsiteX78" fmla="*/ 7740 w 10053"/>
              <a:gd name="connsiteY78" fmla="*/ 8756 h 10122"/>
              <a:gd name="connsiteX79" fmla="*/ 7851 w 10053"/>
              <a:gd name="connsiteY79" fmla="*/ 8851 h 10122"/>
              <a:gd name="connsiteX80" fmla="*/ 7979 w 10053"/>
              <a:gd name="connsiteY80" fmla="*/ 8491 h 10122"/>
              <a:gd name="connsiteX81" fmla="*/ 8001 w 10053"/>
              <a:gd name="connsiteY81" fmla="*/ 6122 h 10122"/>
              <a:gd name="connsiteX82" fmla="*/ 7902 w 10053"/>
              <a:gd name="connsiteY82" fmla="*/ 5799 h 10122"/>
              <a:gd name="connsiteX83" fmla="*/ 8012 w 10053"/>
              <a:gd name="connsiteY83" fmla="*/ 5629 h 10122"/>
              <a:gd name="connsiteX84" fmla="*/ 8024 w 10053"/>
              <a:gd name="connsiteY84" fmla="*/ 5534 h 10122"/>
              <a:gd name="connsiteX85" fmla="*/ 8029 w 10053"/>
              <a:gd name="connsiteY85" fmla="*/ 4738 h 10122"/>
              <a:gd name="connsiteX86" fmla="*/ 8085 w 10053"/>
              <a:gd name="connsiteY86" fmla="*/ 4435 h 10122"/>
              <a:gd name="connsiteX87" fmla="*/ 8080 w 10053"/>
              <a:gd name="connsiteY87" fmla="*/ 3506 h 10122"/>
              <a:gd name="connsiteX88" fmla="*/ 8024 w 10053"/>
              <a:gd name="connsiteY88" fmla="*/ 3393 h 10122"/>
              <a:gd name="connsiteX89" fmla="*/ 8068 w 10053"/>
              <a:gd name="connsiteY89" fmla="*/ 3222 h 10122"/>
              <a:gd name="connsiteX90" fmla="*/ 8074 w 10053"/>
              <a:gd name="connsiteY90" fmla="*/ 2577 h 10122"/>
              <a:gd name="connsiteX91" fmla="*/ 8169 w 10053"/>
              <a:gd name="connsiteY91" fmla="*/ 2293 h 10122"/>
              <a:gd name="connsiteX92" fmla="*/ 8218 w 10053"/>
              <a:gd name="connsiteY92" fmla="*/ 474 h 10122"/>
              <a:gd name="connsiteX93" fmla="*/ 8208 w 10053"/>
              <a:gd name="connsiteY93" fmla="*/ 266 h 10122"/>
              <a:gd name="connsiteX94" fmla="*/ 8241 w 10053"/>
              <a:gd name="connsiteY94" fmla="*/ 0 h 10122"/>
              <a:gd name="connsiteX95" fmla="*/ 8285 w 10053"/>
              <a:gd name="connsiteY95" fmla="*/ 246 h 10122"/>
              <a:gd name="connsiteX96" fmla="*/ 8263 w 10053"/>
              <a:gd name="connsiteY96" fmla="*/ 492 h 10122"/>
              <a:gd name="connsiteX97" fmla="*/ 8308 w 10053"/>
              <a:gd name="connsiteY97" fmla="*/ 2236 h 10122"/>
              <a:gd name="connsiteX98" fmla="*/ 8414 w 10053"/>
              <a:gd name="connsiteY98" fmla="*/ 2540 h 10122"/>
              <a:gd name="connsiteX99" fmla="*/ 8420 w 10053"/>
              <a:gd name="connsiteY99" fmla="*/ 3260 h 10122"/>
              <a:gd name="connsiteX100" fmla="*/ 8463 w 10053"/>
              <a:gd name="connsiteY100" fmla="*/ 3373 h 10122"/>
              <a:gd name="connsiteX101" fmla="*/ 8420 w 10053"/>
              <a:gd name="connsiteY101" fmla="*/ 3544 h 10122"/>
              <a:gd name="connsiteX102" fmla="*/ 8420 w 10053"/>
              <a:gd name="connsiteY102" fmla="*/ 4416 h 10122"/>
              <a:gd name="connsiteX103" fmla="*/ 8480 w 10053"/>
              <a:gd name="connsiteY103" fmla="*/ 4738 h 10122"/>
              <a:gd name="connsiteX104" fmla="*/ 8491 w 10053"/>
              <a:gd name="connsiteY104" fmla="*/ 5724 h 10122"/>
              <a:gd name="connsiteX105" fmla="*/ 8586 w 10053"/>
              <a:gd name="connsiteY105" fmla="*/ 5913 h 10122"/>
              <a:gd name="connsiteX106" fmla="*/ 8480 w 10053"/>
              <a:gd name="connsiteY106" fmla="*/ 6160 h 10122"/>
              <a:gd name="connsiteX107" fmla="*/ 8480 w 10053"/>
              <a:gd name="connsiteY107" fmla="*/ 8491 h 10122"/>
              <a:gd name="connsiteX108" fmla="*/ 8687 w 10053"/>
              <a:gd name="connsiteY108" fmla="*/ 8491 h 10122"/>
              <a:gd name="connsiteX109" fmla="*/ 8747 w 10053"/>
              <a:gd name="connsiteY109" fmla="*/ 8718 h 10122"/>
              <a:gd name="connsiteX110" fmla="*/ 8936 w 10053"/>
              <a:gd name="connsiteY110" fmla="*/ 8718 h 10122"/>
              <a:gd name="connsiteX111" fmla="*/ 9276 w 10053"/>
              <a:gd name="connsiteY111" fmla="*/ 8074 h 10122"/>
              <a:gd name="connsiteX112" fmla="*/ 9794 w 10053"/>
              <a:gd name="connsiteY112" fmla="*/ 8055 h 10122"/>
              <a:gd name="connsiteX113" fmla="*/ 10053 w 10053"/>
              <a:gd name="connsiteY113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16 w 10053"/>
              <a:gd name="connsiteY71" fmla="*/ 7323 h 10122"/>
              <a:gd name="connsiteX72" fmla="*/ 6536 w 10053"/>
              <a:gd name="connsiteY72" fmla="*/ 6837 h 10122"/>
              <a:gd name="connsiteX73" fmla="*/ 6995 w 10053"/>
              <a:gd name="connsiteY73" fmla="*/ 6552 h 10122"/>
              <a:gd name="connsiteX74" fmla="*/ 7006 w 10053"/>
              <a:gd name="connsiteY74" fmla="*/ 9590 h 10122"/>
              <a:gd name="connsiteX75" fmla="*/ 7144 w 10053"/>
              <a:gd name="connsiteY75" fmla="*/ 9685 h 10122"/>
              <a:gd name="connsiteX76" fmla="*/ 7468 w 10053"/>
              <a:gd name="connsiteY76" fmla="*/ 9420 h 10122"/>
              <a:gd name="connsiteX77" fmla="*/ 7611 w 10053"/>
              <a:gd name="connsiteY77" fmla="*/ 9858 h 10122"/>
              <a:gd name="connsiteX78" fmla="*/ 7740 w 10053"/>
              <a:gd name="connsiteY78" fmla="*/ 8756 h 10122"/>
              <a:gd name="connsiteX79" fmla="*/ 7851 w 10053"/>
              <a:gd name="connsiteY79" fmla="*/ 8851 h 10122"/>
              <a:gd name="connsiteX80" fmla="*/ 7979 w 10053"/>
              <a:gd name="connsiteY80" fmla="*/ 8491 h 10122"/>
              <a:gd name="connsiteX81" fmla="*/ 8001 w 10053"/>
              <a:gd name="connsiteY81" fmla="*/ 6122 h 10122"/>
              <a:gd name="connsiteX82" fmla="*/ 7902 w 10053"/>
              <a:gd name="connsiteY82" fmla="*/ 5799 h 10122"/>
              <a:gd name="connsiteX83" fmla="*/ 8012 w 10053"/>
              <a:gd name="connsiteY83" fmla="*/ 5629 h 10122"/>
              <a:gd name="connsiteX84" fmla="*/ 8024 w 10053"/>
              <a:gd name="connsiteY84" fmla="*/ 5534 h 10122"/>
              <a:gd name="connsiteX85" fmla="*/ 8029 w 10053"/>
              <a:gd name="connsiteY85" fmla="*/ 4738 h 10122"/>
              <a:gd name="connsiteX86" fmla="*/ 8085 w 10053"/>
              <a:gd name="connsiteY86" fmla="*/ 4435 h 10122"/>
              <a:gd name="connsiteX87" fmla="*/ 8080 w 10053"/>
              <a:gd name="connsiteY87" fmla="*/ 3506 h 10122"/>
              <a:gd name="connsiteX88" fmla="*/ 8024 w 10053"/>
              <a:gd name="connsiteY88" fmla="*/ 3393 h 10122"/>
              <a:gd name="connsiteX89" fmla="*/ 8068 w 10053"/>
              <a:gd name="connsiteY89" fmla="*/ 3222 h 10122"/>
              <a:gd name="connsiteX90" fmla="*/ 8074 w 10053"/>
              <a:gd name="connsiteY90" fmla="*/ 2577 h 10122"/>
              <a:gd name="connsiteX91" fmla="*/ 8169 w 10053"/>
              <a:gd name="connsiteY91" fmla="*/ 2293 h 10122"/>
              <a:gd name="connsiteX92" fmla="*/ 8218 w 10053"/>
              <a:gd name="connsiteY92" fmla="*/ 474 h 10122"/>
              <a:gd name="connsiteX93" fmla="*/ 8208 w 10053"/>
              <a:gd name="connsiteY93" fmla="*/ 266 h 10122"/>
              <a:gd name="connsiteX94" fmla="*/ 8241 w 10053"/>
              <a:gd name="connsiteY94" fmla="*/ 0 h 10122"/>
              <a:gd name="connsiteX95" fmla="*/ 8285 w 10053"/>
              <a:gd name="connsiteY95" fmla="*/ 246 h 10122"/>
              <a:gd name="connsiteX96" fmla="*/ 8263 w 10053"/>
              <a:gd name="connsiteY96" fmla="*/ 492 h 10122"/>
              <a:gd name="connsiteX97" fmla="*/ 8308 w 10053"/>
              <a:gd name="connsiteY97" fmla="*/ 2236 h 10122"/>
              <a:gd name="connsiteX98" fmla="*/ 8414 w 10053"/>
              <a:gd name="connsiteY98" fmla="*/ 2540 h 10122"/>
              <a:gd name="connsiteX99" fmla="*/ 8420 w 10053"/>
              <a:gd name="connsiteY99" fmla="*/ 3260 h 10122"/>
              <a:gd name="connsiteX100" fmla="*/ 8463 w 10053"/>
              <a:gd name="connsiteY100" fmla="*/ 3373 h 10122"/>
              <a:gd name="connsiteX101" fmla="*/ 8420 w 10053"/>
              <a:gd name="connsiteY101" fmla="*/ 3544 h 10122"/>
              <a:gd name="connsiteX102" fmla="*/ 8420 w 10053"/>
              <a:gd name="connsiteY102" fmla="*/ 4416 h 10122"/>
              <a:gd name="connsiteX103" fmla="*/ 8480 w 10053"/>
              <a:gd name="connsiteY103" fmla="*/ 4738 h 10122"/>
              <a:gd name="connsiteX104" fmla="*/ 8491 w 10053"/>
              <a:gd name="connsiteY104" fmla="*/ 5724 h 10122"/>
              <a:gd name="connsiteX105" fmla="*/ 8586 w 10053"/>
              <a:gd name="connsiteY105" fmla="*/ 5913 h 10122"/>
              <a:gd name="connsiteX106" fmla="*/ 8480 w 10053"/>
              <a:gd name="connsiteY106" fmla="*/ 6160 h 10122"/>
              <a:gd name="connsiteX107" fmla="*/ 8480 w 10053"/>
              <a:gd name="connsiteY107" fmla="*/ 8491 h 10122"/>
              <a:gd name="connsiteX108" fmla="*/ 8687 w 10053"/>
              <a:gd name="connsiteY108" fmla="*/ 8491 h 10122"/>
              <a:gd name="connsiteX109" fmla="*/ 8747 w 10053"/>
              <a:gd name="connsiteY109" fmla="*/ 8718 h 10122"/>
              <a:gd name="connsiteX110" fmla="*/ 8936 w 10053"/>
              <a:gd name="connsiteY110" fmla="*/ 8718 h 10122"/>
              <a:gd name="connsiteX111" fmla="*/ 9276 w 10053"/>
              <a:gd name="connsiteY111" fmla="*/ 8074 h 10122"/>
              <a:gd name="connsiteX112" fmla="*/ 9794 w 10053"/>
              <a:gd name="connsiteY112" fmla="*/ 8055 h 10122"/>
              <a:gd name="connsiteX113" fmla="*/ 10053 w 10053"/>
              <a:gd name="connsiteY113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16 w 10053"/>
              <a:gd name="connsiteY71" fmla="*/ 7323 h 10122"/>
              <a:gd name="connsiteX72" fmla="*/ 6536 w 10053"/>
              <a:gd name="connsiteY72" fmla="*/ 6837 h 10122"/>
              <a:gd name="connsiteX73" fmla="*/ 6995 w 10053"/>
              <a:gd name="connsiteY73" fmla="*/ 6552 h 10122"/>
              <a:gd name="connsiteX74" fmla="*/ 7006 w 10053"/>
              <a:gd name="connsiteY74" fmla="*/ 9590 h 10122"/>
              <a:gd name="connsiteX75" fmla="*/ 7144 w 10053"/>
              <a:gd name="connsiteY75" fmla="*/ 9685 h 10122"/>
              <a:gd name="connsiteX76" fmla="*/ 7468 w 10053"/>
              <a:gd name="connsiteY76" fmla="*/ 9420 h 10122"/>
              <a:gd name="connsiteX77" fmla="*/ 7611 w 10053"/>
              <a:gd name="connsiteY77" fmla="*/ 9858 h 10122"/>
              <a:gd name="connsiteX78" fmla="*/ 7740 w 10053"/>
              <a:gd name="connsiteY78" fmla="*/ 8756 h 10122"/>
              <a:gd name="connsiteX79" fmla="*/ 7851 w 10053"/>
              <a:gd name="connsiteY79" fmla="*/ 8851 h 10122"/>
              <a:gd name="connsiteX80" fmla="*/ 7979 w 10053"/>
              <a:gd name="connsiteY80" fmla="*/ 8491 h 10122"/>
              <a:gd name="connsiteX81" fmla="*/ 8001 w 10053"/>
              <a:gd name="connsiteY81" fmla="*/ 6122 h 10122"/>
              <a:gd name="connsiteX82" fmla="*/ 7902 w 10053"/>
              <a:gd name="connsiteY82" fmla="*/ 5799 h 10122"/>
              <a:gd name="connsiteX83" fmla="*/ 8012 w 10053"/>
              <a:gd name="connsiteY83" fmla="*/ 5629 h 10122"/>
              <a:gd name="connsiteX84" fmla="*/ 8024 w 10053"/>
              <a:gd name="connsiteY84" fmla="*/ 5534 h 10122"/>
              <a:gd name="connsiteX85" fmla="*/ 8029 w 10053"/>
              <a:gd name="connsiteY85" fmla="*/ 4738 h 10122"/>
              <a:gd name="connsiteX86" fmla="*/ 8085 w 10053"/>
              <a:gd name="connsiteY86" fmla="*/ 4435 h 10122"/>
              <a:gd name="connsiteX87" fmla="*/ 8080 w 10053"/>
              <a:gd name="connsiteY87" fmla="*/ 3506 h 10122"/>
              <a:gd name="connsiteX88" fmla="*/ 8024 w 10053"/>
              <a:gd name="connsiteY88" fmla="*/ 3393 h 10122"/>
              <a:gd name="connsiteX89" fmla="*/ 8068 w 10053"/>
              <a:gd name="connsiteY89" fmla="*/ 3222 h 10122"/>
              <a:gd name="connsiteX90" fmla="*/ 8074 w 10053"/>
              <a:gd name="connsiteY90" fmla="*/ 2577 h 10122"/>
              <a:gd name="connsiteX91" fmla="*/ 8169 w 10053"/>
              <a:gd name="connsiteY91" fmla="*/ 2293 h 10122"/>
              <a:gd name="connsiteX92" fmla="*/ 8218 w 10053"/>
              <a:gd name="connsiteY92" fmla="*/ 474 h 10122"/>
              <a:gd name="connsiteX93" fmla="*/ 8208 w 10053"/>
              <a:gd name="connsiteY93" fmla="*/ 266 h 10122"/>
              <a:gd name="connsiteX94" fmla="*/ 8241 w 10053"/>
              <a:gd name="connsiteY94" fmla="*/ 0 h 10122"/>
              <a:gd name="connsiteX95" fmla="*/ 8285 w 10053"/>
              <a:gd name="connsiteY95" fmla="*/ 246 h 10122"/>
              <a:gd name="connsiteX96" fmla="*/ 8263 w 10053"/>
              <a:gd name="connsiteY96" fmla="*/ 492 h 10122"/>
              <a:gd name="connsiteX97" fmla="*/ 8308 w 10053"/>
              <a:gd name="connsiteY97" fmla="*/ 2236 h 10122"/>
              <a:gd name="connsiteX98" fmla="*/ 8414 w 10053"/>
              <a:gd name="connsiteY98" fmla="*/ 2540 h 10122"/>
              <a:gd name="connsiteX99" fmla="*/ 8420 w 10053"/>
              <a:gd name="connsiteY99" fmla="*/ 3260 h 10122"/>
              <a:gd name="connsiteX100" fmla="*/ 8463 w 10053"/>
              <a:gd name="connsiteY100" fmla="*/ 3373 h 10122"/>
              <a:gd name="connsiteX101" fmla="*/ 8420 w 10053"/>
              <a:gd name="connsiteY101" fmla="*/ 3544 h 10122"/>
              <a:gd name="connsiteX102" fmla="*/ 8420 w 10053"/>
              <a:gd name="connsiteY102" fmla="*/ 4416 h 10122"/>
              <a:gd name="connsiteX103" fmla="*/ 8480 w 10053"/>
              <a:gd name="connsiteY103" fmla="*/ 4738 h 10122"/>
              <a:gd name="connsiteX104" fmla="*/ 8491 w 10053"/>
              <a:gd name="connsiteY104" fmla="*/ 5724 h 10122"/>
              <a:gd name="connsiteX105" fmla="*/ 8586 w 10053"/>
              <a:gd name="connsiteY105" fmla="*/ 5913 h 10122"/>
              <a:gd name="connsiteX106" fmla="*/ 8480 w 10053"/>
              <a:gd name="connsiteY106" fmla="*/ 6160 h 10122"/>
              <a:gd name="connsiteX107" fmla="*/ 8480 w 10053"/>
              <a:gd name="connsiteY107" fmla="*/ 8491 h 10122"/>
              <a:gd name="connsiteX108" fmla="*/ 8687 w 10053"/>
              <a:gd name="connsiteY108" fmla="*/ 8491 h 10122"/>
              <a:gd name="connsiteX109" fmla="*/ 8747 w 10053"/>
              <a:gd name="connsiteY109" fmla="*/ 8718 h 10122"/>
              <a:gd name="connsiteX110" fmla="*/ 8936 w 10053"/>
              <a:gd name="connsiteY110" fmla="*/ 8718 h 10122"/>
              <a:gd name="connsiteX111" fmla="*/ 9276 w 10053"/>
              <a:gd name="connsiteY111" fmla="*/ 8074 h 10122"/>
              <a:gd name="connsiteX112" fmla="*/ 9794 w 10053"/>
              <a:gd name="connsiteY112" fmla="*/ 8055 h 10122"/>
              <a:gd name="connsiteX113" fmla="*/ 10053 w 10053"/>
              <a:gd name="connsiteY113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16 w 10053"/>
              <a:gd name="connsiteY71" fmla="*/ 7323 h 10122"/>
              <a:gd name="connsiteX72" fmla="*/ 6323 w 10053"/>
              <a:gd name="connsiteY72" fmla="*/ 7037 h 10122"/>
              <a:gd name="connsiteX73" fmla="*/ 6536 w 10053"/>
              <a:gd name="connsiteY73" fmla="*/ 6837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16 w 10053"/>
              <a:gd name="connsiteY71" fmla="*/ 7323 h 10122"/>
              <a:gd name="connsiteX72" fmla="*/ 6323 w 10053"/>
              <a:gd name="connsiteY72" fmla="*/ 7037 h 10122"/>
              <a:gd name="connsiteX73" fmla="*/ 6536 w 10053"/>
              <a:gd name="connsiteY73" fmla="*/ 6837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16 w 10053"/>
              <a:gd name="connsiteY71" fmla="*/ 7323 h 10122"/>
              <a:gd name="connsiteX72" fmla="*/ 6323 w 10053"/>
              <a:gd name="connsiteY72" fmla="*/ 7037 h 10122"/>
              <a:gd name="connsiteX73" fmla="*/ 6536 w 10053"/>
              <a:gd name="connsiteY73" fmla="*/ 6837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157 w 10053"/>
              <a:gd name="connsiteY71" fmla="*/ 7299 h 10122"/>
              <a:gd name="connsiteX72" fmla="*/ 6323 w 10053"/>
              <a:gd name="connsiteY72" fmla="*/ 7037 h 10122"/>
              <a:gd name="connsiteX73" fmla="*/ 6536 w 10053"/>
              <a:gd name="connsiteY73" fmla="*/ 6837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157 w 10053"/>
              <a:gd name="connsiteY71" fmla="*/ 7299 h 10122"/>
              <a:gd name="connsiteX72" fmla="*/ 6323 w 10053"/>
              <a:gd name="connsiteY72" fmla="*/ 7037 h 10122"/>
              <a:gd name="connsiteX73" fmla="*/ 6641 w 10053"/>
              <a:gd name="connsiteY73" fmla="*/ 6765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323 w 10053"/>
              <a:gd name="connsiteY71" fmla="*/ 7037 h 10122"/>
              <a:gd name="connsiteX72" fmla="*/ 6641 w 10053"/>
              <a:gd name="connsiteY72" fmla="*/ 6765 h 10122"/>
              <a:gd name="connsiteX73" fmla="*/ 6995 w 10053"/>
              <a:gd name="connsiteY73" fmla="*/ 6552 h 10122"/>
              <a:gd name="connsiteX74" fmla="*/ 7006 w 10053"/>
              <a:gd name="connsiteY74" fmla="*/ 9590 h 10122"/>
              <a:gd name="connsiteX75" fmla="*/ 7144 w 10053"/>
              <a:gd name="connsiteY75" fmla="*/ 9685 h 10122"/>
              <a:gd name="connsiteX76" fmla="*/ 7468 w 10053"/>
              <a:gd name="connsiteY76" fmla="*/ 9420 h 10122"/>
              <a:gd name="connsiteX77" fmla="*/ 7611 w 10053"/>
              <a:gd name="connsiteY77" fmla="*/ 9858 h 10122"/>
              <a:gd name="connsiteX78" fmla="*/ 7740 w 10053"/>
              <a:gd name="connsiteY78" fmla="*/ 8756 h 10122"/>
              <a:gd name="connsiteX79" fmla="*/ 7851 w 10053"/>
              <a:gd name="connsiteY79" fmla="*/ 8851 h 10122"/>
              <a:gd name="connsiteX80" fmla="*/ 7979 w 10053"/>
              <a:gd name="connsiteY80" fmla="*/ 8491 h 10122"/>
              <a:gd name="connsiteX81" fmla="*/ 8001 w 10053"/>
              <a:gd name="connsiteY81" fmla="*/ 6122 h 10122"/>
              <a:gd name="connsiteX82" fmla="*/ 7902 w 10053"/>
              <a:gd name="connsiteY82" fmla="*/ 5799 h 10122"/>
              <a:gd name="connsiteX83" fmla="*/ 8012 w 10053"/>
              <a:gd name="connsiteY83" fmla="*/ 5629 h 10122"/>
              <a:gd name="connsiteX84" fmla="*/ 8024 w 10053"/>
              <a:gd name="connsiteY84" fmla="*/ 5534 h 10122"/>
              <a:gd name="connsiteX85" fmla="*/ 8029 w 10053"/>
              <a:gd name="connsiteY85" fmla="*/ 4738 h 10122"/>
              <a:gd name="connsiteX86" fmla="*/ 8085 w 10053"/>
              <a:gd name="connsiteY86" fmla="*/ 4435 h 10122"/>
              <a:gd name="connsiteX87" fmla="*/ 8080 w 10053"/>
              <a:gd name="connsiteY87" fmla="*/ 3506 h 10122"/>
              <a:gd name="connsiteX88" fmla="*/ 8024 w 10053"/>
              <a:gd name="connsiteY88" fmla="*/ 3393 h 10122"/>
              <a:gd name="connsiteX89" fmla="*/ 8068 w 10053"/>
              <a:gd name="connsiteY89" fmla="*/ 3222 h 10122"/>
              <a:gd name="connsiteX90" fmla="*/ 8074 w 10053"/>
              <a:gd name="connsiteY90" fmla="*/ 2577 h 10122"/>
              <a:gd name="connsiteX91" fmla="*/ 8169 w 10053"/>
              <a:gd name="connsiteY91" fmla="*/ 2293 h 10122"/>
              <a:gd name="connsiteX92" fmla="*/ 8218 w 10053"/>
              <a:gd name="connsiteY92" fmla="*/ 474 h 10122"/>
              <a:gd name="connsiteX93" fmla="*/ 8208 w 10053"/>
              <a:gd name="connsiteY93" fmla="*/ 266 h 10122"/>
              <a:gd name="connsiteX94" fmla="*/ 8241 w 10053"/>
              <a:gd name="connsiteY94" fmla="*/ 0 h 10122"/>
              <a:gd name="connsiteX95" fmla="*/ 8285 w 10053"/>
              <a:gd name="connsiteY95" fmla="*/ 246 h 10122"/>
              <a:gd name="connsiteX96" fmla="*/ 8263 w 10053"/>
              <a:gd name="connsiteY96" fmla="*/ 492 h 10122"/>
              <a:gd name="connsiteX97" fmla="*/ 8308 w 10053"/>
              <a:gd name="connsiteY97" fmla="*/ 2236 h 10122"/>
              <a:gd name="connsiteX98" fmla="*/ 8414 w 10053"/>
              <a:gd name="connsiteY98" fmla="*/ 2540 h 10122"/>
              <a:gd name="connsiteX99" fmla="*/ 8420 w 10053"/>
              <a:gd name="connsiteY99" fmla="*/ 3260 h 10122"/>
              <a:gd name="connsiteX100" fmla="*/ 8463 w 10053"/>
              <a:gd name="connsiteY100" fmla="*/ 3373 h 10122"/>
              <a:gd name="connsiteX101" fmla="*/ 8420 w 10053"/>
              <a:gd name="connsiteY101" fmla="*/ 3544 h 10122"/>
              <a:gd name="connsiteX102" fmla="*/ 8420 w 10053"/>
              <a:gd name="connsiteY102" fmla="*/ 4416 h 10122"/>
              <a:gd name="connsiteX103" fmla="*/ 8480 w 10053"/>
              <a:gd name="connsiteY103" fmla="*/ 4738 h 10122"/>
              <a:gd name="connsiteX104" fmla="*/ 8491 w 10053"/>
              <a:gd name="connsiteY104" fmla="*/ 5724 h 10122"/>
              <a:gd name="connsiteX105" fmla="*/ 8586 w 10053"/>
              <a:gd name="connsiteY105" fmla="*/ 5913 h 10122"/>
              <a:gd name="connsiteX106" fmla="*/ 8480 w 10053"/>
              <a:gd name="connsiteY106" fmla="*/ 6160 h 10122"/>
              <a:gd name="connsiteX107" fmla="*/ 8480 w 10053"/>
              <a:gd name="connsiteY107" fmla="*/ 8491 h 10122"/>
              <a:gd name="connsiteX108" fmla="*/ 8687 w 10053"/>
              <a:gd name="connsiteY108" fmla="*/ 8491 h 10122"/>
              <a:gd name="connsiteX109" fmla="*/ 8747 w 10053"/>
              <a:gd name="connsiteY109" fmla="*/ 8718 h 10122"/>
              <a:gd name="connsiteX110" fmla="*/ 8936 w 10053"/>
              <a:gd name="connsiteY110" fmla="*/ 8718 h 10122"/>
              <a:gd name="connsiteX111" fmla="*/ 9276 w 10053"/>
              <a:gd name="connsiteY111" fmla="*/ 8074 h 10122"/>
              <a:gd name="connsiteX112" fmla="*/ 9794 w 10053"/>
              <a:gd name="connsiteY112" fmla="*/ 8055 h 10122"/>
              <a:gd name="connsiteX113" fmla="*/ 10053 w 10053"/>
              <a:gd name="connsiteY113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323 w 10053"/>
              <a:gd name="connsiteY71" fmla="*/ 7037 h 10122"/>
              <a:gd name="connsiteX72" fmla="*/ 6641 w 10053"/>
              <a:gd name="connsiteY72" fmla="*/ 6765 h 10122"/>
              <a:gd name="connsiteX73" fmla="*/ 6995 w 10053"/>
              <a:gd name="connsiteY73" fmla="*/ 6552 h 10122"/>
              <a:gd name="connsiteX74" fmla="*/ 7006 w 10053"/>
              <a:gd name="connsiteY74" fmla="*/ 9590 h 10122"/>
              <a:gd name="connsiteX75" fmla="*/ 7144 w 10053"/>
              <a:gd name="connsiteY75" fmla="*/ 9685 h 10122"/>
              <a:gd name="connsiteX76" fmla="*/ 7468 w 10053"/>
              <a:gd name="connsiteY76" fmla="*/ 9420 h 10122"/>
              <a:gd name="connsiteX77" fmla="*/ 7611 w 10053"/>
              <a:gd name="connsiteY77" fmla="*/ 9858 h 10122"/>
              <a:gd name="connsiteX78" fmla="*/ 7740 w 10053"/>
              <a:gd name="connsiteY78" fmla="*/ 8756 h 10122"/>
              <a:gd name="connsiteX79" fmla="*/ 7851 w 10053"/>
              <a:gd name="connsiteY79" fmla="*/ 8851 h 10122"/>
              <a:gd name="connsiteX80" fmla="*/ 7979 w 10053"/>
              <a:gd name="connsiteY80" fmla="*/ 8491 h 10122"/>
              <a:gd name="connsiteX81" fmla="*/ 8001 w 10053"/>
              <a:gd name="connsiteY81" fmla="*/ 6122 h 10122"/>
              <a:gd name="connsiteX82" fmla="*/ 7902 w 10053"/>
              <a:gd name="connsiteY82" fmla="*/ 5799 h 10122"/>
              <a:gd name="connsiteX83" fmla="*/ 8012 w 10053"/>
              <a:gd name="connsiteY83" fmla="*/ 5629 h 10122"/>
              <a:gd name="connsiteX84" fmla="*/ 8024 w 10053"/>
              <a:gd name="connsiteY84" fmla="*/ 5534 h 10122"/>
              <a:gd name="connsiteX85" fmla="*/ 8029 w 10053"/>
              <a:gd name="connsiteY85" fmla="*/ 4738 h 10122"/>
              <a:gd name="connsiteX86" fmla="*/ 8085 w 10053"/>
              <a:gd name="connsiteY86" fmla="*/ 4435 h 10122"/>
              <a:gd name="connsiteX87" fmla="*/ 8080 w 10053"/>
              <a:gd name="connsiteY87" fmla="*/ 3506 h 10122"/>
              <a:gd name="connsiteX88" fmla="*/ 8024 w 10053"/>
              <a:gd name="connsiteY88" fmla="*/ 3393 h 10122"/>
              <a:gd name="connsiteX89" fmla="*/ 8068 w 10053"/>
              <a:gd name="connsiteY89" fmla="*/ 3222 h 10122"/>
              <a:gd name="connsiteX90" fmla="*/ 8074 w 10053"/>
              <a:gd name="connsiteY90" fmla="*/ 2577 h 10122"/>
              <a:gd name="connsiteX91" fmla="*/ 8169 w 10053"/>
              <a:gd name="connsiteY91" fmla="*/ 2293 h 10122"/>
              <a:gd name="connsiteX92" fmla="*/ 8218 w 10053"/>
              <a:gd name="connsiteY92" fmla="*/ 474 h 10122"/>
              <a:gd name="connsiteX93" fmla="*/ 8208 w 10053"/>
              <a:gd name="connsiteY93" fmla="*/ 266 h 10122"/>
              <a:gd name="connsiteX94" fmla="*/ 8241 w 10053"/>
              <a:gd name="connsiteY94" fmla="*/ 0 h 10122"/>
              <a:gd name="connsiteX95" fmla="*/ 8285 w 10053"/>
              <a:gd name="connsiteY95" fmla="*/ 246 h 10122"/>
              <a:gd name="connsiteX96" fmla="*/ 8263 w 10053"/>
              <a:gd name="connsiteY96" fmla="*/ 492 h 10122"/>
              <a:gd name="connsiteX97" fmla="*/ 8308 w 10053"/>
              <a:gd name="connsiteY97" fmla="*/ 2236 h 10122"/>
              <a:gd name="connsiteX98" fmla="*/ 8414 w 10053"/>
              <a:gd name="connsiteY98" fmla="*/ 2540 h 10122"/>
              <a:gd name="connsiteX99" fmla="*/ 8420 w 10053"/>
              <a:gd name="connsiteY99" fmla="*/ 3260 h 10122"/>
              <a:gd name="connsiteX100" fmla="*/ 8463 w 10053"/>
              <a:gd name="connsiteY100" fmla="*/ 3373 h 10122"/>
              <a:gd name="connsiteX101" fmla="*/ 8420 w 10053"/>
              <a:gd name="connsiteY101" fmla="*/ 3544 h 10122"/>
              <a:gd name="connsiteX102" fmla="*/ 8420 w 10053"/>
              <a:gd name="connsiteY102" fmla="*/ 4416 h 10122"/>
              <a:gd name="connsiteX103" fmla="*/ 8480 w 10053"/>
              <a:gd name="connsiteY103" fmla="*/ 4738 h 10122"/>
              <a:gd name="connsiteX104" fmla="*/ 8491 w 10053"/>
              <a:gd name="connsiteY104" fmla="*/ 5724 h 10122"/>
              <a:gd name="connsiteX105" fmla="*/ 8586 w 10053"/>
              <a:gd name="connsiteY105" fmla="*/ 5913 h 10122"/>
              <a:gd name="connsiteX106" fmla="*/ 8480 w 10053"/>
              <a:gd name="connsiteY106" fmla="*/ 6160 h 10122"/>
              <a:gd name="connsiteX107" fmla="*/ 8480 w 10053"/>
              <a:gd name="connsiteY107" fmla="*/ 8491 h 10122"/>
              <a:gd name="connsiteX108" fmla="*/ 8687 w 10053"/>
              <a:gd name="connsiteY108" fmla="*/ 8491 h 10122"/>
              <a:gd name="connsiteX109" fmla="*/ 8747 w 10053"/>
              <a:gd name="connsiteY109" fmla="*/ 8718 h 10122"/>
              <a:gd name="connsiteX110" fmla="*/ 8936 w 10053"/>
              <a:gd name="connsiteY110" fmla="*/ 8718 h 10122"/>
              <a:gd name="connsiteX111" fmla="*/ 9276 w 10053"/>
              <a:gd name="connsiteY111" fmla="*/ 8074 h 10122"/>
              <a:gd name="connsiteX112" fmla="*/ 9794 w 10053"/>
              <a:gd name="connsiteY112" fmla="*/ 8055 h 10122"/>
              <a:gd name="connsiteX113" fmla="*/ 10053 w 10053"/>
              <a:gd name="connsiteY113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323 w 10053"/>
              <a:gd name="connsiteY71" fmla="*/ 7037 h 10122"/>
              <a:gd name="connsiteX72" fmla="*/ 6641 w 10053"/>
              <a:gd name="connsiteY72" fmla="*/ 6765 h 10122"/>
              <a:gd name="connsiteX73" fmla="*/ 6995 w 10053"/>
              <a:gd name="connsiteY73" fmla="*/ 6552 h 10122"/>
              <a:gd name="connsiteX74" fmla="*/ 7006 w 10053"/>
              <a:gd name="connsiteY74" fmla="*/ 9590 h 10122"/>
              <a:gd name="connsiteX75" fmla="*/ 7144 w 10053"/>
              <a:gd name="connsiteY75" fmla="*/ 9685 h 10122"/>
              <a:gd name="connsiteX76" fmla="*/ 7468 w 10053"/>
              <a:gd name="connsiteY76" fmla="*/ 9420 h 10122"/>
              <a:gd name="connsiteX77" fmla="*/ 7611 w 10053"/>
              <a:gd name="connsiteY77" fmla="*/ 9858 h 10122"/>
              <a:gd name="connsiteX78" fmla="*/ 7740 w 10053"/>
              <a:gd name="connsiteY78" fmla="*/ 8756 h 10122"/>
              <a:gd name="connsiteX79" fmla="*/ 7851 w 10053"/>
              <a:gd name="connsiteY79" fmla="*/ 8851 h 10122"/>
              <a:gd name="connsiteX80" fmla="*/ 7979 w 10053"/>
              <a:gd name="connsiteY80" fmla="*/ 8491 h 10122"/>
              <a:gd name="connsiteX81" fmla="*/ 8001 w 10053"/>
              <a:gd name="connsiteY81" fmla="*/ 6122 h 10122"/>
              <a:gd name="connsiteX82" fmla="*/ 7902 w 10053"/>
              <a:gd name="connsiteY82" fmla="*/ 5799 h 10122"/>
              <a:gd name="connsiteX83" fmla="*/ 8012 w 10053"/>
              <a:gd name="connsiteY83" fmla="*/ 5629 h 10122"/>
              <a:gd name="connsiteX84" fmla="*/ 8024 w 10053"/>
              <a:gd name="connsiteY84" fmla="*/ 5534 h 10122"/>
              <a:gd name="connsiteX85" fmla="*/ 8029 w 10053"/>
              <a:gd name="connsiteY85" fmla="*/ 4738 h 10122"/>
              <a:gd name="connsiteX86" fmla="*/ 8085 w 10053"/>
              <a:gd name="connsiteY86" fmla="*/ 4435 h 10122"/>
              <a:gd name="connsiteX87" fmla="*/ 8080 w 10053"/>
              <a:gd name="connsiteY87" fmla="*/ 3506 h 10122"/>
              <a:gd name="connsiteX88" fmla="*/ 8024 w 10053"/>
              <a:gd name="connsiteY88" fmla="*/ 3393 h 10122"/>
              <a:gd name="connsiteX89" fmla="*/ 8068 w 10053"/>
              <a:gd name="connsiteY89" fmla="*/ 3222 h 10122"/>
              <a:gd name="connsiteX90" fmla="*/ 8074 w 10053"/>
              <a:gd name="connsiteY90" fmla="*/ 2577 h 10122"/>
              <a:gd name="connsiteX91" fmla="*/ 8169 w 10053"/>
              <a:gd name="connsiteY91" fmla="*/ 2293 h 10122"/>
              <a:gd name="connsiteX92" fmla="*/ 8218 w 10053"/>
              <a:gd name="connsiteY92" fmla="*/ 474 h 10122"/>
              <a:gd name="connsiteX93" fmla="*/ 8208 w 10053"/>
              <a:gd name="connsiteY93" fmla="*/ 266 h 10122"/>
              <a:gd name="connsiteX94" fmla="*/ 8241 w 10053"/>
              <a:gd name="connsiteY94" fmla="*/ 0 h 10122"/>
              <a:gd name="connsiteX95" fmla="*/ 8285 w 10053"/>
              <a:gd name="connsiteY95" fmla="*/ 246 h 10122"/>
              <a:gd name="connsiteX96" fmla="*/ 8263 w 10053"/>
              <a:gd name="connsiteY96" fmla="*/ 492 h 10122"/>
              <a:gd name="connsiteX97" fmla="*/ 8308 w 10053"/>
              <a:gd name="connsiteY97" fmla="*/ 2236 h 10122"/>
              <a:gd name="connsiteX98" fmla="*/ 8414 w 10053"/>
              <a:gd name="connsiteY98" fmla="*/ 2540 h 10122"/>
              <a:gd name="connsiteX99" fmla="*/ 8420 w 10053"/>
              <a:gd name="connsiteY99" fmla="*/ 3260 h 10122"/>
              <a:gd name="connsiteX100" fmla="*/ 8463 w 10053"/>
              <a:gd name="connsiteY100" fmla="*/ 3373 h 10122"/>
              <a:gd name="connsiteX101" fmla="*/ 8420 w 10053"/>
              <a:gd name="connsiteY101" fmla="*/ 3544 h 10122"/>
              <a:gd name="connsiteX102" fmla="*/ 8420 w 10053"/>
              <a:gd name="connsiteY102" fmla="*/ 4416 h 10122"/>
              <a:gd name="connsiteX103" fmla="*/ 8480 w 10053"/>
              <a:gd name="connsiteY103" fmla="*/ 4738 h 10122"/>
              <a:gd name="connsiteX104" fmla="*/ 8491 w 10053"/>
              <a:gd name="connsiteY104" fmla="*/ 5724 h 10122"/>
              <a:gd name="connsiteX105" fmla="*/ 8586 w 10053"/>
              <a:gd name="connsiteY105" fmla="*/ 5913 h 10122"/>
              <a:gd name="connsiteX106" fmla="*/ 8480 w 10053"/>
              <a:gd name="connsiteY106" fmla="*/ 6160 h 10122"/>
              <a:gd name="connsiteX107" fmla="*/ 8480 w 10053"/>
              <a:gd name="connsiteY107" fmla="*/ 8491 h 10122"/>
              <a:gd name="connsiteX108" fmla="*/ 8687 w 10053"/>
              <a:gd name="connsiteY108" fmla="*/ 8491 h 10122"/>
              <a:gd name="connsiteX109" fmla="*/ 8747 w 10053"/>
              <a:gd name="connsiteY109" fmla="*/ 8718 h 10122"/>
              <a:gd name="connsiteX110" fmla="*/ 8936 w 10053"/>
              <a:gd name="connsiteY110" fmla="*/ 8718 h 10122"/>
              <a:gd name="connsiteX111" fmla="*/ 9276 w 10053"/>
              <a:gd name="connsiteY111" fmla="*/ 8074 h 10122"/>
              <a:gd name="connsiteX112" fmla="*/ 9794 w 10053"/>
              <a:gd name="connsiteY112" fmla="*/ 8055 h 10122"/>
              <a:gd name="connsiteX113" fmla="*/ 10053 w 10053"/>
              <a:gd name="connsiteY113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38 w 10053"/>
              <a:gd name="connsiteY71" fmla="*/ 7121 h 10122"/>
              <a:gd name="connsiteX72" fmla="*/ 6641 w 10053"/>
              <a:gd name="connsiteY72" fmla="*/ 6765 h 10122"/>
              <a:gd name="connsiteX73" fmla="*/ 6995 w 10053"/>
              <a:gd name="connsiteY73" fmla="*/ 6552 h 10122"/>
              <a:gd name="connsiteX74" fmla="*/ 7006 w 10053"/>
              <a:gd name="connsiteY74" fmla="*/ 9590 h 10122"/>
              <a:gd name="connsiteX75" fmla="*/ 7144 w 10053"/>
              <a:gd name="connsiteY75" fmla="*/ 9685 h 10122"/>
              <a:gd name="connsiteX76" fmla="*/ 7468 w 10053"/>
              <a:gd name="connsiteY76" fmla="*/ 9420 h 10122"/>
              <a:gd name="connsiteX77" fmla="*/ 7611 w 10053"/>
              <a:gd name="connsiteY77" fmla="*/ 9858 h 10122"/>
              <a:gd name="connsiteX78" fmla="*/ 7740 w 10053"/>
              <a:gd name="connsiteY78" fmla="*/ 8756 h 10122"/>
              <a:gd name="connsiteX79" fmla="*/ 7851 w 10053"/>
              <a:gd name="connsiteY79" fmla="*/ 8851 h 10122"/>
              <a:gd name="connsiteX80" fmla="*/ 7979 w 10053"/>
              <a:gd name="connsiteY80" fmla="*/ 8491 h 10122"/>
              <a:gd name="connsiteX81" fmla="*/ 8001 w 10053"/>
              <a:gd name="connsiteY81" fmla="*/ 6122 h 10122"/>
              <a:gd name="connsiteX82" fmla="*/ 7902 w 10053"/>
              <a:gd name="connsiteY82" fmla="*/ 5799 h 10122"/>
              <a:gd name="connsiteX83" fmla="*/ 8012 w 10053"/>
              <a:gd name="connsiteY83" fmla="*/ 5629 h 10122"/>
              <a:gd name="connsiteX84" fmla="*/ 8024 w 10053"/>
              <a:gd name="connsiteY84" fmla="*/ 5534 h 10122"/>
              <a:gd name="connsiteX85" fmla="*/ 8029 w 10053"/>
              <a:gd name="connsiteY85" fmla="*/ 4738 h 10122"/>
              <a:gd name="connsiteX86" fmla="*/ 8085 w 10053"/>
              <a:gd name="connsiteY86" fmla="*/ 4435 h 10122"/>
              <a:gd name="connsiteX87" fmla="*/ 8080 w 10053"/>
              <a:gd name="connsiteY87" fmla="*/ 3506 h 10122"/>
              <a:gd name="connsiteX88" fmla="*/ 8024 w 10053"/>
              <a:gd name="connsiteY88" fmla="*/ 3393 h 10122"/>
              <a:gd name="connsiteX89" fmla="*/ 8068 w 10053"/>
              <a:gd name="connsiteY89" fmla="*/ 3222 h 10122"/>
              <a:gd name="connsiteX90" fmla="*/ 8074 w 10053"/>
              <a:gd name="connsiteY90" fmla="*/ 2577 h 10122"/>
              <a:gd name="connsiteX91" fmla="*/ 8169 w 10053"/>
              <a:gd name="connsiteY91" fmla="*/ 2293 h 10122"/>
              <a:gd name="connsiteX92" fmla="*/ 8218 w 10053"/>
              <a:gd name="connsiteY92" fmla="*/ 474 h 10122"/>
              <a:gd name="connsiteX93" fmla="*/ 8208 w 10053"/>
              <a:gd name="connsiteY93" fmla="*/ 266 h 10122"/>
              <a:gd name="connsiteX94" fmla="*/ 8241 w 10053"/>
              <a:gd name="connsiteY94" fmla="*/ 0 h 10122"/>
              <a:gd name="connsiteX95" fmla="*/ 8285 w 10053"/>
              <a:gd name="connsiteY95" fmla="*/ 246 h 10122"/>
              <a:gd name="connsiteX96" fmla="*/ 8263 w 10053"/>
              <a:gd name="connsiteY96" fmla="*/ 492 h 10122"/>
              <a:gd name="connsiteX97" fmla="*/ 8308 w 10053"/>
              <a:gd name="connsiteY97" fmla="*/ 2236 h 10122"/>
              <a:gd name="connsiteX98" fmla="*/ 8414 w 10053"/>
              <a:gd name="connsiteY98" fmla="*/ 2540 h 10122"/>
              <a:gd name="connsiteX99" fmla="*/ 8420 w 10053"/>
              <a:gd name="connsiteY99" fmla="*/ 3260 h 10122"/>
              <a:gd name="connsiteX100" fmla="*/ 8463 w 10053"/>
              <a:gd name="connsiteY100" fmla="*/ 3373 h 10122"/>
              <a:gd name="connsiteX101" fmla="*/ 8420 w 10053"/>
              <a:gd name="connsiteY101" fmla="*/ 3544 h 10122"/>
              <a:gd name="connsiteX102" fmla="*/ 8420 w 10053"/>
              <a:gd name="connsiteY102" fmla="*/ 4416 h 10122"/>
              <a:gd name="connsiteX103" fmla="*/ 8480 w 10053"/>
              <a:gd name="connsiteY103" fmla="*/ 4738 h 10122"/>
              <a:gd name="connsiteX104" fmla="*/ 8491 w 10053"/>
              <a:gd name="connsiteY104" fmla="*/ 5724 h 10122"/>
              <a:gd name="connsiteX105" fmla="*/ 8586 w 10053"/>
              <a:gd name="connsiteY105" fmla="*/ 5913 h 10122"/>
              <a:gd name="connsiteX106" fmla="*/ 8480 w 10053"/>
              <a:gd name="connsiteY106" fmla="*/ 6160 h 10122"/>
              <a:gd name="connsiteX107" fmla="*/ 8480 w 10053"/>
              <a:gd name="connsiteY107" fmla="*/ 8491 h 10122"/>
              <a:gd name="connsiteX108" fmla="*/ 8687 w 10053"/>
              <a:gd name="connsiteY108" fmla="*/ 8491 h 10122"/>
              <a:gd name="connsiteX109" fmla="*/ 8747 w 10053"/>
              <a:gd name="connsiteY109" fmla="*/ 8718 h 10122"/>
              <a:gd name="connsiteX110" fmla="*/ 8936 w 10053"/>
              <a:gd name="connsiteY110" fmla="*/ 8718 h 10122"/>
              <a:gd name="connsiteX111" fmla="*/ 9276 w 10053"/>
              <a:gd name="connsiteY111" fmla="*/ 8074 h 10122"/>
              <a:gd name="connsiteX112" fmla="*/ 9794 w 10053"/>
              <a:gd name="connsiteY112" fmla="*/ 8055 h 10122"/>
              <a:gd name="connsiteX113" fmla="*/ 10053 w 10053"/>
              <a:gd name="connsiteY113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38 w 10053"/>
              <a:gd name="connsiteY71" fmla="*/ 7121 h 10122"/>
              <a:gd name="connsiteX72" fmla="*/ 6720 w 10053"/>
              <a:gd name="connsiteY72" fmla="*/ 6765 h 10122"/>
              <a:gd name="connsiteX73" fmla="*/ 6995 w 10053"/>
              <a:gd name="connsiteY73" fmla="*/ 6552 h 10122"/>
              <a:gd name="connsiteX74" fmla="*/ 7006 w 10053"/>
              <a:gd name="connsiteY74" fmla="*/ 9590 h 10122"/>
              <a:gd name="connsiteX75" fmla="*/ 7144 w 10053"/>
              <a:gd name="connsiteY75" fmla="*/ 9685 h 10122"/>
              <a:gd name="connsiteX76" fmla="*/ 7468 w 10053"/>
              <a:gd name="connsiteY76" fmla="*/ 9420 h 10122"/>
              <a:gd name="connsiteX77" fmla="*/ 7611 w 10053"/>
              <a:gd name="connsiteY77" fmla="*/ 9858 h 10122"/>
              <a:gd name="connsiteX78" fmla="*/ 7740 w 10053"/>
              <a:gd name="connsiteY78" fmla="*/ 8756 h 10122"/>
              <a:gd name="connsiteX79" fmla="*/ 7851 w 10053"/>
              <a:gd name="connsiteY79" fmla="*/ 8851 h 10122"/>
              <a:gd name="connsiteX80" fmla="*/ 7979 w 10053"/>
              <a:gd name="connsiteY80" fmla="*/ 8491 h 10122"/>
              <a:gd name="connsiteX81" fmla="*/ 8001 w 10053"/>
              <a:gd name="connsiteY81" fmla="*/ 6122 h 10122"/>
              <a:gd name="connsiteX82" fmla="*/ 7902 w 10053"/>
              <a:gd name="connsiteY82" fmla="*/ 5799 h 10122"/>
              <a:gd name="connsiteX83" fmla="*/ 8012 w 10053"/>
              <a:gd name="connsiteY83" fmla="*/ 5629 h 10122"/>
              <a:gd name="connsiteX84" fmla="*/ 8024 w 10053"/>
              <a:gd name="connsiteY84" fmla="*/ 5534 h 10122"/>
              <a:gd name="connsiteX85" fmla="*/ 8029 w 10053"/>
              <a:gd name="connsiteY85" fmla="*/ 4738 h 10122"/>
              <a:gd name="connsiteX86" fmla="*/ 8085 w 10053"/>
              <a:gd name="connsiteY86" fmla="*/ 4435 h 10122"/>
              <a:gd name="connsiteX87" fmla="*/ 8080 w 10053"/>
              <a:gd name="connsiteY87" fmla="*/ 3506 h 10122"/>
              <a:gd name="connsiteX88" fmla="*/ 8024 w 10053"/>
              <a:gd name="connsiteY88" fmla="*/ 3393 h 10122"/>
              <a:gd name="connsiteX89" fmla="*/ 8068 w 10053"/>
              <a:gd name="connsiteY89" fmla="*/ 3222 h 10122"/>
              <a:gd name="connsiteX90" fmla="*/ 8074 w 10053"/>
              <a:gd name="connsiteY90" fmla="*/ 2577 h 10122"/>
              <a:gd name="connsiteX91" fmla="*/ 8169 w 10053"/>
              <a:gd name="connsiteY91" fmla="*/ 2293 h 10122"/>
              <a:gd name="connsiteX92" fmla="*/ 8218 w 10053"/>
              <a:gd name="connsiteY92" fmla="*/ 474 h 10122"/>
              <a:gd name="connsiteX93" fmla="*/ 8208 w 10053"/>
              <a:gd name="connsiteY93" fmla="*/ 266 h 10122"/>
              <a:gd name="connsiteX94" fmla="*/ 8241 w 10053"/>
              <a:gd name="connsiteY94" fmla="*/ 0 h 10122"/>
              <a:gd name="connsiteX95" fmla="*/ 8285 w 10053"/>
              <a:gd name="connsiteY95" fmla="*/ 246 h 10122"/>
              <a:gd name="connsiteX96" fmla="*/ 8263 w 10053"/>
              <a:gd name="connsiteY96" fmla="*/ 492 h 10122"/>
              <a:gd name="connsiteX97" fmla="*/ 8308 w 10053"/>
              <a:gd name="connsiteY97" fmla="*/ 2236 h 10122"/>
              <a:gd name="connsiteX98" fmla="*/ 8414 w 10053"/>
              <a:gd name="connsiteY98" fmla="*/ 2540 h 10122"/>
              <a:gd name="connsiteX99" fmla="*/ 8420 w 10053"/>
              <a:gd name="connsiteY99" fmla="*/ 3260 h 10122"/>
              <a:gd name="connsiteX100" fmla="*/ 8463 w 10053"/>
              <a:gd name="connsiteY100" fmla="*/ 3373 h 10122"/>
              <a:gd name="connsiteX101" fmla="*/ 8420 w 10053"/>
              <a:gd name="connsiteY101" fmla="*/ 3544 h 10122"/>
              <a:gd name="connsiteX102" fmla="*/ 8420 w 10053"/>
              <a:gd name="connsiteY102" fmla="*/ 4416 h 10122"/>
              <a:gd name="connsiteX103" fmla="*/ 8480 w 10053"/>
              <a:gd name="connsiteY103" fmla="*/ 4738 h 10122"/>
              <a:gd name="connsiteX104" fmla="*/ 8491 w 10053"/>
              <a:gd name="connsiteY104" fmla="*/ 5724 h 10122"/>
              <a:gd name="connsiteX105" fmla="*/ 8586 w 10053"/>
              <a:gd name="connsiteY105" fmla="*/ 5913 h 10122"/>
              <a:gd name="connsiteX106" fmla="*/ 8480 w 10053"/>
              <a:gd name="connsiteY106" fmla="*/ 6160 h 10122"/>
              <a:gd name="connsiteX107" fmla="*/ 8480 w 10053"/>
              <a:gd name="connsiteY107" fmla="*/ 8491 h 10122"/>
              <a:gd name="connsiteX108" fmla="*/ 8687 w 10053"/>
              <a:gd name="connsiteY108" fmla="*/ 8491 h 10122"/>
              <a:gd name="connsiteX109" fmla="*/ 8747 w 10053"/>
              <a:gd name="connsiteY109" fmla="*/ 8718 h 10122"/>
              <a:gd name="connsiteX110" fmla="*/ 8936 w 10053"/>
              <a:gd name="connsiteY110" fmla="*/ 8718 h 10122"/>
              <a:gd name="connsiteX111" fmla="*/ 9276 w 10053"/>
              <a:gd name="connsiteY111" fmla="*/ 8074 h 10122"/>
              <a:gd name="connsiteX112" fmla="*/ 9794 w 10053"/>
              <a:gd name="connsiteY112" fmla="*/ 8055 h 10122"/>
              <a:gd name="connsiteX113" fmla="*/ 10053 w 10053"/>
              <a:gd name="connsiteY113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38 w 10053"/>
              <a:gd name="connsiteY71" fmla="*/ 7121 h 10122"/>
              <a:gd name="connsiteX72" fmla="*/ 6720 w 10053"/>
              <a:gd name="connsiteY72" fmla="*/ 6765 h 10122"/>
              <a:gd name="connsiteX73" fmla="*/ 6995 w 10053"/>
              <a:gd name="connsiteY73" fmla="*/ 6552 h 10122"/>
              <a:gd name="connsiteX74" fmla="*/ 7006 w 10053"/>
              <a:gd name="connsiteY74" fmla="*/ 9590 h 10122"/>
              <a:gd name="connsiteX75" fmla="*/ 7144 w 10053"/>
              <a:gd name="connsiteY75" fmla="*/ 9685 h 10122"/>
              <a:gd name="connsiteX76" fmla="*/ 7468 w 10053"/>
              <a:gd name="connsiteY76" fmla="*/ 9420 h 10122"/>
              <a:gd name="connsiteX77" fmla="*/ 7611 w 10053"/>
              <a:gd name="connsiteY77" fmla="*/ 9858 h 10122"/>
              <a:gd name="connsiteX78" fmla="*/ 7740 w 10053"/>
              <a:gd name="connsiteY78" fmla="*/ 8756 h 10122"/>
              <a:gd name="connsiteX79" fmla="*/ 7851 w 10053"/>
              <a:gd name="connsiteY79" fmla="*/ 8851 h 10122"/>
              <a:gd name="connsiteX80" fmla="*/ 7979 w 10053"/>
              <a:gd name="connsiteY80" fmla="*/ 8491 h 10122"/>
              <a:gd name="connsiteX81" fmla="*/ 8001 w 10053"/>
              <a:gd name="connsiteY81" fmla="*/ 6122 h 10122"/>
              <a:gd name="connsiteX82" fmla="*/ 7902 w 10053"/>
              <a:gd name="connsiteY82" fmla="*/ 5799 h 10122"/>
              <a:gd name="connsiteX83" fmla="*/ 8012 w 10053"/>
              <a:gd name="connsiteY83" fmla="*/ 5629 h 10122"/>
              <a:gd name="connsiteX84" fmla="*/ 8024 w 10053"/>
              <a:gd name="connsiteY84" fmla="*/ 5534 h 10122"/>
              <a:gd name="connsiteX85" fmla="*/ 8029 w 10053"/>
              <a:gd name="connsiteY85" fmla="*/ 4738 h 10122"/>
              <a:gd name="connsiteX86" fmla="*/ 8085 w 10053"/>
              <a:gd name="connsiteY86" fmla="*/ 4435 h 10122"/>
              <a:gd name="connsiteX87" fmla="*/ 8080 w 10053"/>
              <a:gd name="connsiteY87" fmla="*/ 3506 h 10122"/>
              <a:gd name="connsiteX88" fmla="*/ 8024 w 10053"/>
              <a:gd name="connsiteY88" fmla="*/ 3393 h 10122"/>
              <a:gd name="connsiteX89" fmla="*/ 8068 w 10053"/>
              <a:gd name="connsiteY89" fmla="*/ 3222 h 10122"/>
              <a:gd name="connsiteX90" fmla="*/ 8074 w 10053"/>
              <a:gd name="connsiteY90" fmla="*/ 2577 h 10122"/>
              <a:gd name="connsiteX91" fmla="*/ 8169 w 10053"/>
              <a:gd name="connsiteY91" fmla="*/ 2293 h 10122"/>
              <a:gd name="connsiteX92" fmla="*/ 8218 w 10053"/>
              <a:gd name="connsiteY92" fmla="*/ 474 h 10122"/>
              <a:gd name="connsiteX93" fmla="*/ 8208 w 10053"/>
              <a:gd name="connsiteY93" fmla="*/ 266 h 10122"/>
              <a:gd name="connsiteX94" fmla="*/ 8241 w 10053"/>
              <a:gd name="connsiteY94" fmla="*/ 0 h 10122"/>
              <a:gd name="connsiteX95" fmla="*/ 8285 w 10053"/>
              <a:gd name="connsiteY95" fmla="*/ 246 h 10122"/>
              <a:gd name="connsiteX96" fmla="*/ 8263 w 10053"/>
              <a:gd name="connsiteY96" fmla="*/ 492 h 10122"/>
              <a:gd name="connsiteX97" fmla="*/ 8308 w 10053"/>
              <a:gd name="connsiteY97" fmla="*/ 2236 h 10122"/>
              <a:gd name="connsiteX98" fmla="*/ 8414 w 10053"/>
              <a:gd name="connsiteY98" fmla="*/ 2540 h 10122"/>
              <a:gd name="connsiteX99" fmla="*/ 8420 w 10053"/>
              <a:gd name="connsiteY99" fmla="*/ 3260 h 10122"/>
              <a:gd name="connsiteX100" fmla="*/ 8463 w 10053"/>
              <a:gd name="connsiteY100" fmla="*/ 3373 h 10122"/>
              <a:gd name="connsiteX101" fmla="*/ 8420 w 10053"/>
              <a:gd name="connsiteY101" fmla="*/ 3544 h 10122"/>
              <a:gd name="connsiteX102" fmla="*/ 8420 w 10053"/>
              <a:gd name="connsiteY102" fmla="*/ 4416 h 10122"/>
              <a:gd name="connsiteX103" fmla="*/ 8480 w 10053"/>
              <a:gd name="connsiteY103" fmla="*/ 4738 h 10122"/>
              <a:gd name="connsiteX104" fmla="*/ 8491 w 10053"/>
              <a:gd name="connsiteY104" fmla="*/ 5724 h 10122"/>
              <a:gd name="connsiteX105" fmla="*/ 8586 w 10053"/>
              <a:gd name="connsiteY105" fmla="*/ 5913 h 10122"/>
              <a:gd name="connsiteX106" fmla="*/ 8480 w 10053"/>
              <a:gd name="connsiteY106" fmla="*/ 6160 h 10122"/>
              <a:gd name="connsiteX107" fmla="*/ 8480 w 10053"/>
              <a:gd name="connsiteY107" fmla="*/ 8491 h 10122"/>
              <a:gd name="connsiteX108" fmla="*/ 8687 w 10053"/>
              <a:gd name="connsiteY108" fmla="*/ 8491 h 10122"/>
              <a:gd name="connsiteX109" fmla="*/ 8747 w 10053"/>
              <a:gd name="connsiteY109" fmla="*/ 8718 h 10122"/>
              <a:gd name="connsiteX110" fmla="*/ 8936 w 10053"/>
              <a:gd name="connsiteY110" fmla="*/ 8718 h 10122"/>
              <a:gd name="connsiteX111" fmla="*/ 9276 w 10053"/>
              <a:gd name="connsiteY111" fmla="*/ 8074 h 10122"/>
              <a:gd name="connsiteX112" fmla="*/ 9794 w 10053"/>
              <a:gd name="connsiteY112" fmla="*/ 8055 h 10122"/>
              <a:gd name="connsiteX113" fmla="*/ 10053 w 10053"/>
              <a:gd name="connsiteY113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38 w 10053"/>
              <a:gd name="connsiteY71" fmla="*/ 7121 h 10122"/>
              <a:gd name="connsiteX72" fmla="*/ 6720 w 10053"/>
              <a:gd name="connsiteY72" fmla="*/ 6765 h 10122"/>
              <a:gd name="connsiteX73" fmla="*/ 6995 w 10053"/>
              <a:gd name="connsiteY73" fmla="*/ 6552 h 10122"/>
              <a:gd name="connsiteX74" fmla="*/ 7006 w 10053"/>
              <a:gd name="connsiteY74" fmla="*/ 9590 h 10122"/>
              <a:gd name="connsiteX75" fmla="*/ 7144 w 10053"/>
              <a:gd name="connsiteY75" fmla="*/ 9685 h 10122"/>
              <a:gd name="connsiteX76" fmla="*/ 7468 w 10053"/>
              <a:gd name="connsiteY76" fmla="*/ 9420 h 10122"/>
              <a:gd name="connsiteX77" fmla="*/ 7611 w 10053"/>
              <a:gd name="connsiteY77" fmla="*/ 9858 h 10122"/>
              <a:gd name="connsiteX78" fmla="*/ 7740 w 10053"/>
              <a:gd name="connsiteY78" fmla="*/ 8756 h 10122"/>
              <a:gd name="connsiteX79" fmla="*/ 7851 w 10053"/>
              <a:gd name="connsiteY79" fmla="*/ 8851 h 10122"/>
              <a:gd name="connsiteX80" fmla="*/ 7979 w 10053"/>
              <a:gd name="connsiteY80" fmla="*/ 8491 h 10122"/>
              <a:gd name="connsiteX81" fmla="*/ 8001 w 10053"/>
              <a:gd name="connsiteY81" fmla="*/ 6122 h 10122"/>
              <a:gd name="connsiteX82" fmla="*/ 7902 w 10053"/>
              <a:gd name="connsiteY82" fmla="*/ 5799 h 10122"/>
              <a:gd name="connsiteX83" fmla="*/ 8012 w 10053"/>
              <a:gd name="connsiteY83" fmla="*/ 5629 h 10122"/>
              <a:gd name="connsiteX84" fmla="*/ 8024 w 10053"/>
              <a:gd name="connsiteY84" fmla="*/ 5534 h 10122"/>
              <a:gd name="connsiteX85" fmla="*/ 8029 w 10053"/>
              <a:gd name="connsiteY85" fmla="*/ 4738 h 10122"/>
              <a:gd name="connsiteX86" fmla="*/ 8085 w 10053"/>
              <a:gd name="connsiteY86" fmla="*/ 4435 h 10122"/>
              <a:gd name="connsiteX87" fmla="*/ 8080 w 10053"/>
              <a:gd name="connsiteY87" fmla="*/ 3506 h 10122"/>
              <a:gd name="connsiteX88" fmla="*/ 8024 w 10053"/>
              <a:gd name="connsiteY88" fmla="*/ 3393 h 10122"/>
              <a:gd name="connsiteX89" fmla="*/ 8068 w 10053"/>
              <a:gd name="connsiteY89" fmla="*/ 3222 h 10122"/>
              <a:gd name="connsiteX90" fmla="*/ 8074 w 10053"/>
              <a:gd name="connsiteY90" fmla="*/ 2577 h 10122"/>
              <a:gd name="connsiteX91" fmla="*/ 8169 w 10053"/>
              <a:gd name="connsiteY91" fmla="*/ 2293 h 10122"/>
              <a:gd name="connsiteX92" fmla="*/ 8218 w 10053"/>
              <a:gd name="connsiteY92" fmla="*/ 474 h 10122"/>
              <a:gd name="connsiteX93" fmla="*/ 8208 w 10053"/>
              <a:gd name="connsiteY93" fmla="*/ 266 h 10122"/>
              <a:gd name="connsiteX94" fmla="*/ 8241 w 10053"/>
              <a:gd name="connsiteY94" fmla="*/ 0 h 10122"/>
              <a:gd name="connsiteX95" fmla="*/ 8285 w 10053"/>
              <a:gd name="connsiteY95" fmla="*/ 246 h 10122"/>
              <a:gd name="connsiteX96" fmla="*/ 8263 w 10053"/>
              <a:gd name="connsiteY96" fmla="*/ 492 h 10122"/>
              <a:gd name="connsiteX97" fmla="*/ 8308 w 10053"/>
              <a:gd name="connsiteY97" fmla="*/ 2236 h 10122"/>
              <a:gd name="connsiteX98" fmla="*/ 8414 w 10053"/>
              <a:gd name="connsiteY98" fmla="*/ 2540 h 10122"/>
              <a:gd name="connsiteX99" fmla="*/ 8420 w 10053"/>
              <a:gd name="connsiteY99" fmla="*/ 3260 h 10122"/>
              <a:gd name="connsiteX100" fmla="*/ 8463 w 10053"/>
              <a:gd name="connsiteY100" fmla="*/ 3373 h 10122"/>
              <a:gd name="connsiteX101" fmla="*/ 8420 w 10053"/>
              <a:gd name="connsiteY101" fmla="*/ 3544 h 10122"/>
              <a:gd name="connsiteX102" fmla="*/ 8420 w 10053"/>
              <a:gd name="connsiteY102" fmla="*/ 4416 h 10122"/>
              <a:gd name="connsiteX103" fmla="*/ 8480 w 10053"/>
              <a:gd name="connsiteY103" fmla="*/ 4738 h 10122"/>
              <a:gd name="connsiteX104" fmla="*/ 8491 w 10053"/>
              <a:gd name="connsiteY104" fmla="*/ 5724 h 10122"/>
              <a:gd name="connsiteX105" fmla="*/ 8586 w 10053"/>
              <a:gd name="connsiteY105" fmla="*/ 5913 h 10122"/>
              <a:gd name="connsiteX106" fmla="*/ 8480 w 10053"/>
              <a:gd name="connsiteY106" fmla="*/ 6160 h 10122"/>
              <a:gd name="connsiteX107" fmla="*/ 8480 w 10053"/>
              <a:gd name="connsiteY107" fmla="*/ 8491 h 10122"/>
              <a:gd name="connsiteX108" fmla="*/ 8687 w 10053"/>
              <a:gd name="connsiteY108" fmla="*/ 8491 h 10122"/>
              <a:gd name="connsiteX109" fmla="*/ 8747 w 10053"/>
              <a:gd name="connsiteY109" fmla="*/ 8718 h 10122"/>
              <a:gd name="connsiteX110" fmla="*/ 8936 w 10053"/>
              <a:gd name="connsiteY110" fmla="*/ 8718 h 10122"/>
              <a:gd name="connsiteX111" fmla="*/ 9276 w 10053"/>
              <a:gd name="connsiteY111" fmla="*/ 8074 h 10122"/>
              <a:gd name="connsiteX112" fmla="*/ 9794 w 10053"/>
              <a:gd name="connsiteY112" fmla="*/ 8055 h 10122"/>
              <a:gd name="connsiteX113" fmla="*/ 10053 w 10053"/>
              <a:gd name="connsiteY113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38 w 10053"/>
              <a:gd name="connsiteY71" fmla="*/ 7121 h 10122"/>
              <a:gd name="connsiteX72" fmla="*/ 6720 w 10053"/>
              <a:gd name="connsiteY72" fmla="*/ 6765 h 10122"/>
              <a:gd name="connsiteX73" fmla="*/ 6995 w 10053"/>
              <a:gd name="connsiteY73" fmla="*/ 6552 h 10122"/>
              <a:gd name="connsiteX74" fmla="*/ 7006 w 10053"/>
              <a:gd name="connsiteY74" fmla="*/ 9590 h 10122"/>
              <a:gd name="connsiteX75" fmla="*/ 7144 w 10053"/>
              <a:gd name="connsiteY75" fmla="*/ 9685 h 10122"/>
              <a:gd name="connsiteX76" fmla="*/ 7468 w 10053"/>
              <a:gd name="connsiteY76" fmla="*/ 9420 h 10122"/>
              <a:gd name="connsiteX77" fmla="*/ 7611 w 10053"/>
              <a:gd name="connsiteY77" fmla="*/ 9858 h 10122"/>
              <a:gd name="connsiteX78" fmla="*/ 7740 w 10053"/>
              <a:gd name="connsiteY78" fmla="*/ 8756 h 10122"/>
              <a:gd name="connsiteX79" fmla="*/ 7851 w 10053"/>
              <a:gd name="connsiteY79" fmla="*/ 8851 h 10122"/>
              <a:gd name="connsiteX80" fmla="*/ 7979 w 10053"/>
              <a:gd name="connsiteY80" fmla="*/ 8491 h 10122"/>
              <a:gd name="connsiteX81" fmla="*/ 8001 w 10053"/>
              <a:gd name="connsiteY81" fmla="*/ 6122 h 10122"/>
              <a:gd name="connsiteX82" fmla="*/ 7902 w 10053"/>
              <a:gd name="connsiteY82" fmla="*/ 5799 h 10122"/>
              <a:gd name="connsiteX83" fmla="*/ 8012 w 10053"/>
              <a:gd name="connsiteY83" fmla="*/ 5629 h 10122"/>
              <a:gd name="connsiteX84" fmla="*/ 8024 w 10053"/>
              <a:gd name="connsiteY84" fmla="*/ 5534 h 10122"/>
              <a:gd name="connsiteX85" fmla="*/ 8029 w 10053"/>
              <a:gd name="connsiteY85" fmla="*/ 4738 h 10122"/>
              <a:gd name="connsiteX86" fmla="*/ 8085 w 10053"/>
              <a:gd name="connsiteY86" fmla="*/ 4435 h 10122"/>
              <a:gd name="connsiteX87" fmla="*/ 8080 w 10053"/>
              <a:gd name="connsiteY87" fmla="*/ 3506 h 10122"/>
              <a:gd name="connsiteX88" fmla="*/ 8024 w 10053"/>
              <a:gd name="connsiteY88" fmla="*/ 3393 h 10122"/>
              <a:gd name="connsiteX89" fmla="*/ 8068 w 10053"/>
              <a:gd name="connsiteY89" fmla="*/ 3222 h 10122"/>
              <a:gd name="connsiteX90" fmla="*/ 8074 w 10053"/>
              <a:gd name="connsiteY90" fmla="*/ 2577 h 10122"/>
              <a:gd name="connsiteX91" fmla="*/ 8169 w 10053"/>
              <a:gd name="connsiteY91" fmla="*/ 2293 h 10122"/>
              <a:gd name="connsiteX92" fmla="*/ 8218 w 10053"/>
              <a:gd name="connsiteY92" fmla="*/ 474 h 10122"/>
              <a:gd name="connsiteX93" fmla="*/ 8208 w 10053"/>
              <a:gd name="connsiteY93" fmla="*/ 266 h 10122"/>
              <a:gd name="connsiteX94" fmla="*/ 8241 w 10053"/>
              <a:gd name="connsiteY94" fmla="*/ 0 h 10122"/>
              <a:gd name="connsiteX95" fmla="*/ 8285 w 10053"/>
              <a:gd name="connsiteY95" fmla="*/ 246 h 10122"/>
              <a:gd name="connsiteX96" fmla="*/ 8263 w 10053"/>
              <a:gd name="connsiteY96" fmla="*/ 492 h 10122"/>
              <a:gd name="connsiteX97" fmla="*/ 8308 w 10053"/>
              <a:gd name="connsiteY97" fmla="*/ 2236 h 10122"/>
              <a:gd name="connsiteX98" fmla="*/ 8414 w 10053"/>
              <a:gd name="connsiteY98" fmla="*/ 2540 h 10122"/>
              <a:gd name="connsiteX99" fmla="*/ 8420 w 10053"/>
              <a:gd name="connsiteY99" fmla="*/ 3260 h 10122"/>
              <a:gd name="connsiteX100" fmla="*/ 8463 w 10053"/>
              <a:gd name="connsiteY100" fmla="*/ 3373 h 10122"/>
              <a:gd name="connsiteX101" fmla="*/ 8420 w 10053"/>
              <a:gd name="connsiteY101" fmla="*/ 3544 h 10122"/>
              <a:gd name="connsiteX102" fmla="*/ 8420 w 10053"/>
              <a:gd name="connsiteY102" fmla="*/ 4416 h 10122"/>
              <a:gd name="connsiteX103" fmla="*/ 8480 w 10053"/>
              <a:gd name="connsiteY103" fmla="*/ 4738 h 10122"/>
              <a:gd name="connsiteX104" fmla="*/ 8491 w 10053"/>
              <a:gd name="connsiteY104" fmla="*/ 5724 h 10122"/>
              <a:gd name="connsiteX105" fmla="*/ 8586 w 10053"/>
              <a:gd name="connsiteY105" fmla="*/ 5913 h 10122"/>
              <a:gd name="connsiteX106" fmla="*/ 8480 w 10053"/>
              <a:gd name="connsiteY106" fmla="*/ 6160 h 10122"/>
              <a:gd name="connsiteX107" fmla="*/ 8480 w 10053"/>
              <a:gd name="connsiteY107" fmla="*/ 8491 h 10122"/>
              <a:gd name="connsiteX108" fmla="*/ 8687 w 10053"/>
              <a:gd name="connsiteY108" fmla="*/ 8491 h 10122"/>
              <a:gd name="connsiteX109" fmla="*/ 8747 w 10053"/>
              <a:gd name="connsiteY109" fmla="*/ 8718 h 10122"/>
              <a:gd name="connsiteX110" fmla="*/ 8936 w 10053"/>
              <a:gd name="connsiteY110" fmla="*/ 8718 h 10122"/>
              <a:gd name="connsiteX111" fmla="*/ 9276 w 10053"/>
              <a:gd name="connsiteY111" fmla="*/ 8074 h 10122"/>
              <a:gd name="connsiteX112" fmla="*/ 9794 w 10053"/>
              <a:gd name="connsiteY112" fmla="*/ 8055 h 10122"/>
              <a:gd name="connsiteX113" fmla="*/ 10053 w 10053"/>
              <a:gd name="connsiteY113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38 w 10053"/>
              <a:gd name="connsiteY71" fmla="*/ 7121 h 10122"/>
              <a:gd name="connsiteX72" fmla="*/ 6518 w 10053"/>
              <a:gd name="connsiteY72" fmla="*/ 7046 h 10122"/>
              <a:gd name="connsiteX73" fmla="*/ 6720 w 10053"/>
              <a:gd name="connsiteY73" fmla="*/ 6765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38 w 10053"/>
              <a:gd name="connsiteY71" fmla="*/ 7121 h 10122"/>
              <a:gd name="connsiteX72" fmla="*/ 6518 w 10053"/>
              <a:gd name="connsiteY72" fmla="*/ 6938 h 10122"/>
              <a:gd name="connsiteX73" fmla="*/ 6720 w 10053"/>
              <a:gd name="connsiteY73" fmla="*/ 6765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38 w 10053"/>
              <a:gd name="connsiteY71" fmla="*/ 7121 h 10122"/>
              <a:gd name="connsiteX72" fmla="*/ 6518 w 10053"/>
              <a:gd name="connsiteY72" fmla="*/ 6938 h 10122"/>
              <a:gd name="connsiteX73" fmla="*/ 6720 w 10053"/>
              <a:gd name="connsiteY73" fmla="*/ 6765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38 w 10053"/>
              <a:gd name="connsiteY71" fmla="*/ 7121 h 10122"/>
              <a:gd name="connsiteX72" fmla="*/ 6518 w 10053"/>
              <a:gd name="connsiteY72" fmla="*/ 6938 h 10122"/>
              <a:gd name="connsiteX73" fmla="*/ 6720 w 10053"/>
              <a:gd name="connsiteY73" fmla="*/ 6765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38 w 10053"/>
              <a:gd name="connsiteY71" fmla="*/ 7121 h 10122"/>
              <a:gd name="connsiteX72" fmla="*/ 6518 w 10053"/>
              <a:gd name="connsiteY72" fmla="*/ 6938 h 10122"/>
              <a:gd name="connsiteX73" fmla="*/ 6720 w 10053"/>
              <a:gd name="connsiteY73" fmla="*/ 6765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38 w 10053"/>
              <a:gd name="connsiteY71" fmla="*/ 7121 h 10122"/>
              <a:gd name="connsiteX72" fmla="*/ 6518 w 10053"/>
              <a:gd name="connsiteY72" fmla="*/ 6938 h 10122"/>
              <a:gd name="connsiteX73" fmla="*/ 6720 w 10053"/>
              <a:gd name="connsiteY73" fmla="*/ 6765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38 w 10053"/>
              <a:gd name="connsiteY71" fmla="*/ 7121 h 10122"/>
              <a:gd name="connsiteX72" fmla="*/ 6518 w 10053"/>
              <a:gd name="connsiteY72" fmla="*/ 6938 h 10122"/>
              <a:gd name="connsiteX73" fmla="*/ 6720 w 10053"/>
              <a:gd name="connsiteY73" fmla="*/ 6765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38 w 10053"/>
              <a:gd name="connsiteY71" fmla="*/ 7121 h 10122"/>
              <a:gd name="connsiteX72" fmla="*/ 6518 w 10053"/>
              <a:gd name="connsiteY72" fmla="*/ 6938 h 10122"/>
              <a:gd name="connsiteX73" fmla="*/ 6720 w 10053"/>
              <a:gd name="connsiteY73" fmla="*/ 6765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38 w 10053"/>
              <a:gd name="connsiteY71" fmla="*/ 7121 h 10122"/>
              <a:gd name="connsiteX72" fmla="*/ 6518 w 10053"/>
              <a:gd name="connsiteY72" fmla="*/ 6938 h 10122"/>
              <a:gd name="connsiteX73" fmla="*/ 6720 w 10053"/>
              <a:gd name="connsiteY73" fmla="*/ 6765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38 w 10053"/>
              <a:gd name="connsiteY71" fmla="*/ 7121 h 10122"/>
              <a:gd name="connsiteX72" fmla="*/ 6518 w 10053"/>
              <a:gd name="connsiteY72" fmla="*/ 6938 h 10122"/>
              <a:gd name="connsiteX73" fmla="*/ 6753 w 10053"/>
              <a:gd name="connsiteY73" fmla="*/ 6729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86 h 10122"/>
              <a:gd name="connsiteX71" fmla="*/ 6238 w 10053"/>
              <a:gd name="connsiteY71" fmla="*/ 7121 h 10122"/>
              <a:gd name="connsiteX72" fmla="*/ 6518 w 10053"/>
              <a:gd name="connsiteY72" fmla="*/ 6938 h 10122"/>
              <a:gd name="connsiteX73" fmla="*/ 6753 w 10053"/>
              <a:gd name="connsiteY73" fmla="*/ 6729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86 h 10122"/>
              <a:gd name="connsiteX71" fmla="*/ 6238 w 10053"/>
              <a:gd name="connsiteY71" fmla="*/ 7121 h 10122"/>
              <a:gd name="connsiteX72" fmla="*/ 6518 w 10053"/>
              <a:gd name="connsiteY72" fmla="*/ 6938 h 10122"/>
              <a:gd name="connsiteX73" fmla="*/ 6753 w 10053"/>
              <a:gd name="connsiteY73" fmla="*/ 6729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86 h 10122"/>
              <a:gd name="connsiteX71" fmla="*/ 6238 w 10053"/>
              <a:gd name="connsiteY71" fmla="*/ 7121 h 10122"/>
              <a:gd name="connsiteX72" fmla="*/ 6518 w 10053"/>
              <a:gd name="connsiteY72" fmla="*/ 6938 h 10122"/>
              <a:gd name="connsiteX73" fmla="*/ 6753 w 10053"/>
              <a:gd name="connsiteY73" fmla="*/ 6729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86 h 10122"/>
              <a:gd name="connsiteX71" fmla="*/ 6238 w 10053"/>
              <a:gd name="connsiteY71" fmla="*/ 7121 h 10122"/>
              <a:gd name="connsiteX72" fmla="*/ 6518 w 10053"/>
              <a:gd name="connsiteY72" fmla="*/ 6938 h 10122"/>
              <a:gd name="connsiteX73" fmla="*/ 6753 w 10053"/>
              <a:gd name="connsiteY73" fmla="*/ 6729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86 h 10122"/>
              <a:gd name="connsiteX71" fmla="*/ 6238 w 10053"/>
              <a:gd name="connsiteY71" fmla="*/ 7121 h 10122"/>
              <a:gd name="connsiteX72" fmla="*/ 6518 w 10053"/>
              <a:gd name="connsiteY72" fmla="*/ 6938 h 10122"/>
              <a:gd name="connsiteX73" fmla="*/ 6753 w 10053"/>
              <a:gd name="connsiteY73" fmla="*/ 6729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86 h 10122"/>
              <a:gd name="connsiteX71" fmla="*/ 6238 w 10053"/>
              <a:gd name="connsiteY71" fmla="*/ 7121 h 10122"/>
              <a:gd name="connsiteX72" fmla="*/ 6518 w 10053"/>
              <a:gd name="connsiteY72" fmla="*/ 6938 h 10122"/>
              <a:gd name="connsiteX73" fmla="*/ 6753 w 10053"/>
              <a:gd name="connsiteY73" fmla="*/ 6729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86 h 10122"/>
              <a:gd name="connsiteX71" fmla="*/ 6238 w 10053"/>
              <a:gd name="connsiteY71" fmla="*/ 7121 h 10122"/>
              <a:gd name="connsiteX72" fmla="*/ 6518 w 10053"/>
              <a:gd name="connsiteY72" fmla="*/ 6938 h 10122"/>
              <a:gd name="connsiteX73" fmla="*/ 6753 w 10053"/>
              <a:gd name="connsiteY73" fmla="*/ 6729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10053" h="10122">
                <a:moveTo>
                  <a:pt x="0" y="10000"/>
                </a:moveTo>
                <a:lnTo>
                  <a:pt x="237" y="9666"/>
                </a:lnTo>
                <a:lnTo>
                  <a:pt x="893" y="9666"/>
                </a:lnTo>
                <a:lnTo>
                  <a:pt x="1022" y="9249"/>
                </a:lnTo>
                <a:lnTo>
                  <a:pt x="1016" y="8529"/>
                </a:lnTo>
                <a:cubicBezTo>
                  <a:pt x="983" y="8497"/>
                  <a:pt x="949" y="8466"/>
                  <a:pt x="916" y="8434"/>
                </a:cubicBezTo>
                <a:lnTo>
                  <a:pt x="916" y="8112"/>
                </a:lnTo>
                <a:lnTo>
                  <a:pt x="1022" y="8036"/>
                </a:lnTo>
                <a:lnTo>
                  <a:pt x="1022" y="7752"/>
                </a:lnTo>
                <a:cubicBezTo>
                  <a:pt x="975" y="7702"/>
                  <a:pt x="929" y="7650"/>
                  <a:pt x="882" y="7600"/>
                </a:cubicBezTo>
                <a:cubicBezTo>
                  <a:pt x="880" y="7519"/>
                  <a:pt x="878" y="7436"/>
                  <a:pt x="876" y="7354"/>
                </a:cubicBezTo>
                <a:lnTo>
                  <a:pt x="1016" y="7240"/>
                </a:lnTo>
                <a:cubicBezTo>
                  <a:pt x="1003" y="7170"/>
                  <a:pt x="990" y="7101"/>
                  <a:pt x="977" y="7031"/>
                </a:cubicBezTo>
                <a:cubicBezTo>
                  <a:pt x="973" y="6950"/>
                  <a:pt x="970" y="6867"/>
                  <a:pt x="966" y="6785"/>
                </a:cubicBezTo>
                <a:cubicBezTo>
                  <a:pt x="986" y="6728"/>
                  <a:pt x="1007" y="6672"/>
                  <a:pt x="1027" y="6615"/>
                </a:cubicBezTo>
                <a:cubicBezTo>
                  <a:pt x="1008" y="6526"/>
                  <a:pt x="990" y="6438"/>
                  <a:pt x="971" y="6349"/>
                </a:cubicBezTo>
                <a:cubicBezTo>
                  <a:pt x="988" y="6292"/>
                  <a:pt x="1005" y="6236"/>
                  <a:pt x="1022" y="6178"/>
                </a:cubicBezTo>
                <a:lnTo>
                  <a:pt x="1022" y="5932"/>
                </a:lnTo>
                <a:cubicBezTo>
                  <a:pt x="1003" y="5875"/>
                  <a:pt x="985" y="5819"/>
                  <a:pt x="966" y="5762"/>
                </a:cubicBezTo>
                <a:cubicBezTo>
                  <a:pt x="986" y="5686"/>
                  <a:pt x="1007" y="5609"/>
                  <a:pt x="1027" y="5534"/>
                </a:cubicBezTo>
                <a:lnTo>
                  <a:pt x="1030" y="4499"/>
                </a:lnTo>
                <a:cubicBezTo>
                  <a:pt x="1038" y="3856"/>
                  <a:pt x="1046" y="3214"/>
                  <a:pt x="1054" y="2571"/>
                </a:cubicBezTo>
                <a:cubicBezTo>
                  <a:pt x="1068" y="3199"/>
                  <a:pt x="1082" y="3828"/>
                  <a:pt x="1096" y="4456"/>
                </a:cubicBezTo>
                <a:cubicBezTo>
                  <a:pt x="1092" y="5000"/>
                  <a:pt x="1097" y="5029"/>
                  <a:pt x="1093" y="5573"/>
                </a:cubicBezTo>
                <a:cubicBezTo>
                  <a:pt x="1116" y="5642"/>
                  <a:pt x="1138" y="5712"/>
                  <a:pt x="1161" y="5781"/>
                </a:cubicBezTo>
                <a:cubicBezTo>
                  <a:pt x="1146" y="5838"/>
                  <a:pt x="1131" y="5894"/>
                  <a:pt x="1116" y="5952"/>
                </a:cubicBezTo>
                <a:lnTo>
                  <a:pt x="1116" y="6198"/>
                </a:lnTo>
                <a:cubicBezTo>
                  <a:pt x="1138" y="6242"/>
                  <a:pt x="1161" y="6287"/>
                  <a:pt x="1183" y="6331"/>
                </a:cubicBezTo>
                <a:cubicBezTo>
                  <a:pt x="1161" y="6426"/>
                  <a:pt x="1138" y="6520"/>
                  <a:pt x="1116" y="6615"/>
                </a:cubicBezTo>
                <a:cubicBezTo>
                  <a:pt x="1133" y="6672"/>
                  <a:pt x="1149" y="6728"/>
                  <a:pt x="1166" y="6785"/>
                </a:cubicBezTo>
                <a:cubicBezTo>
                  <a:pt x="1162" y="6886"/>
                  <a:pt x="1159" y="6987"/>
                  <a:pt x="1155" y="7089"/>
                </a:cubicBezTo>
                <a:cubicBezTo>
                  <a:pt x="1131" y="7139"/>
                  <a:pt x="1106" y="7190"/>
                  <a:pt x="1082" y="7240"/>
                </a:cubicBezTo>
                <a:lnTo>
                  <a:pt x="1228" y="7315"/>
                </a:lnTo>
                <a:lnTo>
                  <a:pt x="1228" y="7638"/>
                </a:lnTo>
                <a:lnTo>
                  <a:pt x="1110" y="7789"/>
                </a:lnTo>
                <a:cubicBezTo>
                  <a:pt x="1112" y="7871"/>
                  <a:pt x="1114" y="7954"/>
                  <a:pt x="1116" y="8036"/>
                </a:cubicBezTo>
                <a:lnTo>
                  <a:pt x="1216" y="8112"/>
                </a:lnTo>
                <a:lnTo>
                  <a:pt x="1216" y="8453"/>
                </a:lnTo>
                <a:lnTo>
                  <a:pt x="1105" y="8547"/>
                </a:lnTo>
                <a:lnTo>
                  <a:pt x="1105" y="9268"/>
                </a:lnTo>
                <a:lnTo>
                  <a:pt x="1216" y="9287"/>
                </a:lnTo>
                <a:cubicBezTo>
                  <a:pt x="1214" y="9186"/>
                  <a:pt x="1213" y="9085"/>
                  <a:pt x="1211" y="8984"/>
                </a:cubicBezTo>
                <a:cubicBezTo>
                  <a:pt x="1255" y="8952"/>
                  <a:pt x="1300" y="8921"/>
                  <a:pt x="1344" y="8889"/>
                </a:cubicBezTo>
                <a:cubicBezTo>
                  <a:pt x="1407" y="9041"/>
                  <a:pt x="1471" y="9192"/>
                  <a:pt x="1534" y="9344"/>
                </a:cubicBezTo>
                <a:cubicBezTo>
                  <a:pt x="1538" y="9231"/>
                  <a:pt x="1541" y="9116"/>
                  <a:pt x="1545" y="9003"/>
                </a:cubicBezTo>
                <a:lnTo>
                  <a:pt x="2013" y="9003"/>
                </a:lnTo>
                <a:cubicBezTo>
                  <a:pt x="2024" y="9186"/>
                  <a:pt x="2034" y="9370"/>
                  <a:pt x="2045" y="9553"/>
                </a:cubicBezTo>
                <a:lnTo>
                  <a:pt x="2413" y="9553"/>
                </a:lnTo>
                <a:cubicBezTo>
                  <a:pt x="2421" y="9186"/>
                  <a:pt x="2428" y="8820"/>
                  <a:pt x="2436" y="8453"/>
                </a:cubicBezTo>
                <a:cubicBezTo>
                  <a:pt x="2469" y="8390"/>
                  <a:pt x="2502" y="8327"/>
                  <a:pt x="2535" y="8263"/>
                </a:cubicBezTo>
                <a:lnTo>
                  <a:pt x="3176" y="8263"/>
                </a:lnTo>
                <a:lnTo>
                  <a:pt x="3176" y="9495"/>
                </a:lnTo>
                <a:lnTo>
                  <a:pt x="3715" y="9438"/>
                </a:lnTo>
                <a:cubicBezTo>
                  <a:pt x="3734" y="9325"/>
                  <a:pt x="3752" y="9210"/>
                  <a:pt x="3771" y="9097"/>
                </a:cubicBezTo>
                <a:lnTo>
                  <a:pt x="3943" y="9097"/>
                </a:lnTo>
                <a:cubicBezTo>
                  <a:pt x="3954" y="9021"/>
                  <a:pt x="3966" y="8946"/>
                  <a:pt x="3977" y="8870"/>
                </a:cubicBezTo>
                <a:lnTo>
                  <a:pt x="4656" y="8700"/>
                </a:lnTo>
                <a:lnTo>
                  <a:pt x="4901" y="8926"/>
                </a:lnTo>
                <a:lnTo>
                  <a:pt x="4901" y="9230"/>
                </a:lnTo>
                <a:lnTo>
                  <a:pt x="5085" y="9230"/>
                </a:lnTo>
                <a:lnTo>
                  <a:pt x="5085" y="8926"/>
                </a:lnTo>
                <a:lnTo>
                  <a:pt x="5168" y="8908"/>
                </a:lnTo>
                <a:cubicBezTo>
                  <a:pt x="5166" y="9015"/>
                  <a:pt x="5165" y="9122"/>
                  <a:pt x="5163" y="9230"/>
                </a:cubicBezTo>
                <a:cubicBezTo>
                  <a:pt x="5189" y="9217"/>
                  <a:pt x="5215" y="9204"/>
                  <a:pt x="5241" y="9192"/>
                </a:cubicBezTo>
                <a:cubicBezTo>
                  <a:pt x="5243" y="9103"/>
                  <a:pt x="5244" y="9015"/>
                  <a:pt x="5246" y="8926"/>
                </a:cubicBezTo>
                <a:lnTo>
                  <a:pt x="5319" y="8926"/>
                </a:lnTo>
                <a:cubicBezTo>
                  <a:pt x="5315" y="9034"/>
                  <a:pt x="5312" y="9142"/>
                  <a:pt x="5308" y="9249"/>
                </a:cubicBezTo>
                <a:lnTo>
                  <a:pt x="5641" y="9249"/>
                </a:lnTo>
                <a:cubicBezTo>
                  <a:pt x="5647" y="9312"/>
                  <a:pt x="5652" y="9375"/>
                  <a:pt x="5658" y="9438"/>
                </a:cubicBezTo>
                <a:lnTo>
                  <a:pt x="5937" y="9420"/>
                </a:lnTo>
                <a:cubicBezTo>
                  <a:pt x="5935" y="8680"/>
                  <a:pt x="5933" y="8026"/>
                  <a:pt x="5931" y="7286"/>
                </a:cubicBezTo>
                <a:cubicBezTo>
                  <a:pt x="6173" y="7375"/>
                  <a:pt x="6146" y="7332"/>
                  <a:pt x="6238" y="7121"/>
                </a:cubicBezTo>
                <a:cubicBezTo>
                  <a:pt x="6408" y="7151"/>
                  <a:pt x="6432" y="7213"/>
                  <a:pt x="6518" y="6938"/>
                </a:cubicBezTo>
                <a:cubicBezTo>
                  <a:pt x="6670" y="6999"/>
                  <a:pt x="6726" y="6915"/>
                  <a:pt x="6753" y="6729"/>
                </a:cubicBezTo>
                <a:cubicBezTo>
                  <a:pt x="6948" y="6773"/>
                  <a:pt x="6843" y="6780"/>
                  <a:pt x="6995" y="6552"/>
                </a:cubicBezTo>
                <a:cubicBezTo>
                  <a:pt x="6999" y="7437"/>
                  <a:pt x="7002" y="8706"/>
                  <a:pt x="7006" y="9590"/>
                </a:cubicBezTo>
                <a:lnTo>
                  <a:pt x="7144" y="9685"/>
                </a:lnTo>
                <a:lnTo>
                  <a:pt x="7468" y="9420"/>
                </a:lnTo>
                <a:cubicBezTo>
                  <a:pt x="7516" y="9566"/>
                  <a:pt x="7563" y="9712"/>
                  <a:pt x="7611" y="9858"/>
                </a:cubicBezTo>
                <a:cubicBezTo>
                  <a:pt x="7661" y="9479"/>
                  <a:pt x="7691" y="9135"/>
                  <a:pt x="7740" y="8756"/>
                </a:cubicBezTo>
                <a:lnTo>
                  <a:pt x="7851" y="8851"/>
                </a:lnTo>
                <a:cubicBezTo>
                  <a:pt x="7894" y="8731"/>
                  <a:pt x="7936" y="8611"/>
                  <a:pt x="7979" y="8491"/>
                </a:cubicBezTo>
                <a:cubicBezTo>
                  <a:pt x="7986" y="7702"/>
                  <a:pt x="7994" y="6912"/>
                  <a:pt x="8001" y="6122"/>
                </a:cubicBezTo>
                <a:cubicBezTo>
                  <a:pt x="7969" y="6015"/>
                  <a:pt x="7935" y="5907"/>
                  <a:pt x="7902" y="5799"/>
                </a:cubicBezTo>
                <a:lnTo>
                  <a:pt x="8012" y="5629"/>
                </a:lnTo>
                <a:cubicBezTo>
                  <a:pt x="8016" y="5597"/>
                  <a:pt x="8020" y="5566"/>
                  <a:pt x="8024" y="5534"/>
                </a:cubicBezTo>
                <a:cubicBezTo>
                  <a:pt x="8026" y="5268"/>
                  <a:pt x="8027" y="5004"/>
                  <a:pt x="8029" y="4738"/>
                </a:cubicBezTo>
                <a:cubicBezTo>
                  <a:pt x="8048" y="4637"/>
                  <a:pt x="8066" y="4536"/>
                  <a:pt x="8085" y="4435"/>
                </a:cubicBezTo>
                <a:cubicBezTo>
                  <a:pt x="8083" y="4125"/>
                  <a:pt x="8082" y="3816"/>
                  <a:pt x="8080" y="3506"/>
                </a:cubicBezTo>
                <a:cubicBezTo>
                  <a:pt x="8061" y="3468"/>
                  <a:pt x="8043" y="3430"/>
                  <a:pt x="8024" y="3393"/>
                </a:cubicBezTo>
                <a:cubicBezTo>
                  <a:pt x="8039" y="3335"/>
                  <a:pt x="8053" y="3279"/>
                  <a:pt x="8068" y="3222"/>
                </a:cubicBezTo>
                <a:lnTo>
                  <a:pt x="8074" y="2577"/>
                </a:lnTo>
                <a:cubicBezTo>
                  <a:pt x="8106" y="2482"/>
                  <a:pt x="8137" y="2388"/>
                  <a:pt x="8169" y="2293"/>
                </a:cubicBezTo>
                <a:cubicBezTo>
                  <a:pt x="8186" y="1687"/>
                  <a:pt x="8202" y="1081"/>
                  <a:pt x="8218" y="474"/>
                </a:cubicBezTo>
                <a:cubicBezTo>
                  <a:pt x="8214" y="405"/>
                  <a:pt x="8212" y="335"/>
                  <a:pt x="8208" y="266"/>
                </a:cubicBezTo>
                <a:cubicBezTo>
                  <a:pt x="8218" y="177"/>
                  <a:pt x="8230" y="89"/>
                  <a:pt x="8241" y="0"/>
                </a:cubicBezTo>
                <a:cubicBezTo>
                  <a:pt x="8256" y="82"/>
                  <a:pt x="8270" y="164"/>
                  <a:pt x="8285" y="246"/>
                </a:cubicBezTo>
                <a:cubicBezTo>
                  <a:pt x="8278" y="328"/>
                  <a:pt x="8270" y="411"/>
                  <a:pt x="8263" y="492"/>
                </a:cubicBezTo>
                <a:cubicBezTo>
                  <a:pt x="8278" y="1073"/>
                  <a:pt x="8293" y="1655"/>
                  <a:pt x="8308" y="2236"/>
                </a:cubicBezTo>
                <a:cubicBezTo>
                  <a:pt x="8343" y="2337"/>
                  <a:pt x="8379" y="2438"/>
                  <a:pt x="8414" y="2540"/>
                </a:cubicBezTo>
                <a:lnTo>
                  <a:pt x="8420" y="3260"/>
                </a:lnTo>
                <a:cubicBezTo>
                  <a:pt x="8435" y="3298"/>
                  <a:pt x="8449" y="3335"/>
                  <a:pt x="8463" y="3373"/>
                </a:cubicBezTo>
                <a:cubicBezTo>
                  <a:pt x="8449" y="3430"/>
                  <a:pt x="8435" y="3487"/>
                  <a:pt x="8420" y="3544"/>
                </a:cubicBezTo>
                <a:lnTo>
                  <a:pt x="8420" y="4416"/>
                </a:lnTo>
                <a:cubicBezTo>
                  <a:pt x="8440" y="4523"/>
                  <a:pt x="8460" y="4631"/>
                  <a:pt x="8480" y="4738"/>
                </a:cubicBezTo>
                <a:cubicBezTo>
                  <a:pt x="8484" y="5067"/>
                  <a:pt x="8487" y="5395"/>
                  <a:pt x="8491" y="5724"/>
                </a:cubicBezTo>
                <a:cubicBezTo>
                  <a:pt x="8523" y="5787"/>
                  <a:pt x="8554" y="5850"/>
                  <a:pt x="8586" y="5913"/>
                </a:cubicBezTo>
                <a:cubicBezTo>
                  <a:pt x="8551" y="5996"/>
                  <a:pt x="8515" y="6077"/>
                  <a:pt x="8480" y="6160"/>
                </a:cubicBezTo>
                <a:lnTo>
                  <a:pt x="8480" y="8491"/>
                </a:lnTo>
                <a:lnTo>
                  <a:pt x="8687" y="8491"/>
                </a:lnTo>
                <a:cubicBezTo>
                  <a:pt x="8706" y="8567"/>
                  <a:pt x="8727" y="8642"/>
                  <a:pt x="8747" y="8718"/>
                </a:cubicBezTo>
                <a:lnTo>
                  <a:pt x="8936" y="8718"/>
                </a:lnTo>
                <a:lnTo>
                  <a:pt x="9276" y="8074"/>
                </a:lnTo>
                <a:lnTo>
                  <a:pt x="9794" y="8055"/>
                </a:lnTo>
                <a:cubicBezTo>
                  <a:pt x="9863" y="8636"/>
                  <a:pt x="9984" y="9541"/>
                  <a:pt x="10053" y="10122"/>
                </a:cubicBezTo>
              </a:path>
            </a:pathLst>
          </a:custGeom>
          <a:solidFill>
            <a:srgbClr val="002060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76778" tIns="38389" rIns="76778" bIns="38389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768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5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753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EB445C09-734B-43E4-B047-06E550E0F9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525AB815-C952-4D62-84E2-C914E3ED5A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sz="2000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1377E33-C940-4E70-BC1F-C379F6A7F67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27464033"/>
      </p:ext>
    </p:extLst>
  </p:cSld>
  <p:clrMapOvr>
    <a:masterClrMapping/>
  </p:clrMapOvr>
</p:sld>
</file>

<file path=ppt/theme/theme1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A3-Papier (297 x 420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Kalinga</vt:lpstr>
      <vt:lpstr>Benutzerdefiniertes Design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Philipp Hüttich</dc:creator>
  <cp:lastModifiedBy>Torben Deutschmann</cp:lastModifiedBy>
  <cp:revision>8</cp:revision>
  <dcterms:created xsi:type="dcterms:W3CDTF">2022-08-30T15:10:42Z</dcterms:created>
  <dcterms:modified xsi:type="dcterms:W3CDTF">2025-06-27T13:08:16Z</dcterms:modified>
</cp:coreProperties>
</file>