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9" d="100"/>
          <a:sy n="69" d="100"/>
        </p:scale>
        <p:origin x="2496" y="60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15CD-D25C-4DF3-AB88-6A1D4FBAAC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1475" y="1902978"/>
            <a:ext cx="8858250" cy="887267"/>
          </a:xfrm>
          <a:prstGeom prst="rect">
            <a:avLst/>
          </a:prstGeom>
        </p:spPr>
        <p:txBody>
          <a:bodyPr anchor="ctr"/>
          <a:lstStyle>
            <a:lvl1pPr algn="ctr">
              <a:defRPr sz="2800"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D38CADD-AEB4-4537-9C31-638924A091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1475" y="1427017"/>
            <a:ext cx="8858250" cy="47596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Autoren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1674F529-33D3-49D0-A1D3-33BB20D320E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1475" y="2790824"/>
            <a:ext cx="8858250" cy="8613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de-DE" dirty="0"/>
              <a:t>Platz zur freien Gestaltung…</a:t>
            </a:r>
          </a:p>
        </p:txBody>
      </p:sp>
    </p:spTree>
    <p:extLst>
      <p:ext uri="{BB962C8B-B14F-4D97-AF65-F5344CB8AC3E}">
        <p14:creationId xmlns:p14="http://schemas.microsoft.com/office/powerpoint/2010/main" val="3466374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64" userDrawn="1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pos="5814" userDrawn="1">
          <p15:clr>
            <a:srgbClr val="FBAE40"/>
          </p15:clr>
        </p15:guide>
        <p15:guide id="4" orient="horz" pos="71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4">
            <a:extLst>
              <a:ext uri="{FF2B5EF4-FFF2-40B4-BE49-F238E27FC236}">
                <a16:creationId xmlns:a16="http://schemas.microsoft.com/office/drawing/2014/main" id="{D6B8CF42-AF58-442E-8F2E-F01481C828C4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6708288" y="11040540"/>
            <a:ext cx="2854811" cy="900000"/>
          </a:xfrm>
          <a:custGeom>
            <a:avLst/>
            <a:gdLst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34 w 10000"/>
              <a:gd name="connsiteY35" fmla="*/ 8619 h 10000"/>
              <a:gd name="connsiteX36" fmla="*/ 3030 w 10000"/>
              <a:gd name="connsiteY36" fmla="*/ 7929 h 10000"/>
              <a:gd name="connsiteX37" fmla="*/ 3094 w 10000"/>
              <a:gd name="connsiteY37" fmla="*/ 7929 h 10000"/>
              <a:gd name="connsiteX38" fmla="*/ 3089 w 10000"/>
              <a:gd name="connsiteY38" fmla="*/ 8619 h 10000"/>
              <a:gd name="connsiteX39" fmla="*/ 3712 w 10000"/>
              <a:gd name="connsiteY39" fmla="*/ 8881 h 10000"/>
              <a:gd name="connsiteX40" fmla="*/ 4211 w 10000"/>
              <a:gd name="connsiteY40" fmla="*/ 9476 h 10000"/>
              <a:gd name="connsiteX41" fmla="*/ 4247 w 10000"/>
              <a:gd name="connsiteY41" fmla="*/ 8857 h 10000"/>
              <a:gd name="connsiteX42" fmla="*/ 4320 w 10000"/>
              <a:gd name="connsiteY42" fmla="*/ 8310 h 10000"/>
              <a:gd name="connsiteX43" fmla="*/ 4494 w 10000"/>
              <a:gd name="connsiteY43" fmla="*/ 7905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34 w 10000"/>
              <a:gd name="connsiteY35" fmla="*/ 8619 h 10000"/>
              <a:gd name="connsiteX36" fmla="*/ 3030 w 10000"/>
              <a:gd name="connsiteY36" fmla="*/ 7929 h 10000"/>
              <a:gd name="connsiteX37" fmla="*/ 3094 w 10000"/>
              <a:gd name="connsiteY37" fmla="*/ 7929 h 10000"/>
              <a:gd name="connsiteX38" fmla="*/ 3318 w 10000"/>
              <a:gd name="connsiteY38" fmla="*/ 8679 h 10000"/>
              <a:gd name="connsiteX39" fmla="*/ 3712 w 10000"/>
              <a:gd name="connsiteY39" fmla="*/ 8881 h 10000"/>
              <a:gd name="connsiteX40" fmla="*/ 4211 w 10000"/>
              <a:gd name="connsiteY40" fmla="*/ 9476 h 10000"/>
              <a:gd name="connsiteX41" fmla="*/ 4247 w 10000"/>
              <a:gd name="connsiteY41" fmla="*/ 8857 h 10000"/>
              <a:gd name="connsiteX42" fmla="*/ 4320 w 10000"/>
              <a:gd name="connsiteY42" fmla="*/ 8310 h 10000"/>
              <a:gd name="connsiteX43" fmla="*/ 4494 w 10000"/>
              <a:gd name="connsiteY43" fmla="*/ 7905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34 w 10000"/>
              <a:gd name="connsiteY35" fmla="*/ 8619 h 10000"/>
              <a:gd name="connsiteX36" fmla="*/ 3030 w 10000"/>
              <a:gd name="connsiteY36" fmla="*/ 7929 h 10000"/>
              <a:gd name="connsiteX37" fmla="*/ 3209 w 10000"/>
              <a:gd name="connsiteY37" fmla="*/ 8048 h 10000"/>
              <a:gd name="connsiteX38" fmla="*/ 3318 w 10000"/>
              <a:gd name="connsiteY38" fmla="*/ 8679 h 10000"/>
              <a:gd name="connsiteX39" fmla="*/ 3712 w 10000"/>
              <a:gd name="connsiteY39" fmla="*/ 8881 h 10000"/>
              <a:gd name="connsiteX40" fmla="*/ 4211 w 10000"/>
              <a:gd name="connsiteY40" fmla="*/ 9476 h 10000"/>
              <a:gd name="connsiteX41" fmla="*/ 4247 w 10000"/>
              <a:gd name="connsiteY41" fmla="*/ 8857 h 10000"/>
              <a:gd name="connsiteX42" fmla="*/ 4320 w 10000"/>
              <a:gd name="connsiteY42" fmla="*/ 8310 h 10000"/>
              <a:gd name="connsiteX43" fmla="*/ 4494 w 10000"/>
              <a:gd name="connsiteY43" fmla="*/ 7905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34 w 10000"/>
              <a:gd name="connsiteY35" fmla="*/ 8619 h 10000"/>
              <a:gd name="connsiteX36" fmla="*/ 3248 w 10000"/>
              <a:gd name="connsiteY36" fmla="*/ 6975 h 10000"/>
              <a:gd name="connsiteX37" fmla="*/ 3209 w 10000"/>
              <a:gd name="connsiteY37" fmla="*/ 8048 h 10000"/>
              <a:gd name="connsiteX38" fmla="*/ 3318 w 10000"/>
              <a:gd name="connsiteY38" fmla="*/ 8679 h 10000"/>
              <a:gd name="connsiteX39" fmla="*/ 3712 w 10000"/>
              <a:gd name="connsiteY39" fmla="*/ 8881 h 10000"/>
              <a:gd name="connsiteX40" fmla="*/ 4211 w 10000"/>
              <a:gd name="connsiteY40" fmla="*/ 9476 h 10000"/>
              <a:gd name="connsiteX41" fmla="*/ 4247 w 10000"/>
              <a:gd name="connsiteY41" fmla="*/ 8857 h 10000"/>
              <a:gd name="connsiteX42" fmla="*/ 4320 w 10000"/>
              <a:gd name="connsiteY42" fmla="*/ 8310 h 10000"/>
              <a:gd name="connsiteX43" fmla="*/ 4494 w 10000"/>
              <a:gd name="connsiteY43" fmla="*/ 7905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248 w 10000"/>
              <a:gd name="connsiteY36" fmla="*/ 6975 h 10000"/>
              <a:gd name="connsiteX37" fmla="*/ 3209 w 10000"/>
              <a:gd name="connsiteY37" fmla="*/ 8048 h 10000"/>
              <a:gd name="connsiteX38" fmla="*/ 3318 w 10000"/>
              <a:gd name="connsiteY38" fmla="*/ 8679 h 10000"/>
              <a:gd name="connsiteX39" fmla="*/ 3712 w 10000"/>
              <a:gd name="connsiteY39" fmla="*/ 8881 h 10000"/>
              <a:gd name="connsiteX40" fmla="*/ 4211 w 10000"/>
              <a:gd name="connsiteY40" fmla="*/ 9476 h 10000"/>
              <a:gd name="connsiteX41" fmla="*/ 4247 w 10000"/>
              <a:gd name="connsiteY41" fmla="*/ 8857 h 10000"/>
              <a:gd name="connsiteX42" fmla="*/ 4320 w 10000"/>
              <a:gd name="connsiteY42" fmla="*/ 8310 h 10000"/>
              <a:gd name="connsiteX43" fmla="*/ 4494 w 10000"/>
              <a:gd name="connsiteY43" fmla="*/ 7905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248 w 10000"/>
              <a:gd name="connsiteY36" fmla="*/ 7512 h 10000"/>
              <a:gd name="connsiteX37" fmla="*/ 3209 w 10000"/>
              <a:gd name="connsiteY37" fmla="*/ 8048 h 10000"/>
              <a:gd name="connsiteX38" fmla="*/ 3318 w 10000"/>
              <a:gd name="connsiteY38" fmla="*/ 8679 h 10000"/>
              <a:gd name="connsiteX39" fmla="*/ 3712 w 10000"/>
              <a:gd name="connsiteY39" fmla="*/ 8881 h 10000"/>
              <a:gd name="connsiteX40" fmla="*/ 4211 w 10000"/>
              <a:gd name="connsiteY40" fmla="*/ 9476 h 10000"/>
              <a:gd name="connsiteX41" fmla="*/ 4247 w 10000"/>
              <a:gd name="connsiteY41" fmla="*/ 8857 h 10000"/>
              <a:gd name="connsiteX42" fmla="*/ 4320 w 10000"/>
              <a:gd name="connsiteY42" fmla="*/ 8310 h 10000"/>
              <a:gd name="connsiteX43" fmla="*/ 4494 w 10000"/>
              <a:gd name="connsiteY43" fmla="*/ 7905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209 w 10000"/>
              <a:gd name="connsiteY36" fmla="*/ 8048 h 10000"/>
              <a:gd name="connsiteX37" fmla="*/ 3318 w 10000"/>
              <a:gd name="connsiteY37" fmla="*/ 8679 h 10000"/>
              <a:gd name="connsiteX38" fmla="*/ 3712 w 10000"/>
              <a:gd name="connsiteY38" fmla="*/ 8881 h 10000"/>
              <a:gd name="connsiteX39" fmla="*/ 4211 w 10000"/>
              <a:gd name="connsiteY39" fmla="*/ 9476 h 10000"/>
              <a:gd name="connsiteX40" fmla="*/ 4247 w 10000"/>
              <a:gd name="connsiteY40" fmla="*/ 8857 h 10000"/>
              <a:gd name="connsiteX41" fmla="*/ 4320 w 10000"/>
              <a:gd name="connsiteY41" fmla="*/ 8310 h 10000"/>
              <a:gd name="connsiteX42" fmla="*/ 4494 w 10000"/>
              <a:gd name="connsiteY42" fmla="*/ 7905 h 10000"/>
              <a:gd name="connsiteX43" fmla="*/ 4741 w 10000"/>
              <a:gd name="connsiteY43" fmla="*/ 7857 h 10000"/>
              <a:gd name="connsiteX44" fmla="*/ 4870 w 10000"/>
              <a:gd name="connsiteY44" fmla="*/ 8429 h 10000"/>
              <a:gd name="connsiteX45" fmla="*/ 5053 w 10000"/>
              <a:gd name="connsiteY45" fmla="*/ 8738 h 10000"/>
              <a:gd name="connsiteX46" fmla="*/ 5822 w 10000"/>
              <a:gd name="connsiteY46" fmla="*/ 8929 h 10000"/>
              <a:gd name="connsiteX47" fmla="*/ 6027 w 10000"/>
              <a:gd name="connsiteY47" fmla="*/ 9595 h 10000"/>
              <a:gd name="connsiteX48" fmla="*/ 6874 w 10000"/>
              <a:gd name="connsiteY48" fmla="*/ 9190 h 10000"/>
              <a:gd name="connsiteX49" fmla="*/ 6874 w 10000"/>
              <a:gd name="connsiteY49" fmla="*/ 7357 h 10000"/>
              <a:gd name="connsiteX50" fmla="*/ 6920 w 10000"/>
              <a:gd name="connsiteY50" fmla="*/ 5857 h 10000"/>
              <a:gd name="connsiteX51" fmla="*/ 7007 w 10000"/>
              <a:gd name="connsiteY51" fmla="*/ 7333 h 10000"/>
              <a:gd name="connsiteX52" fmla="*/ 7007 w 10000"/>
              <a:gd name="connsiteY52" fmla="*/ 8405 h 10000"/>
              <a:gd name="connsiteX53" fmla="*/ 7076 w 10000"/>
              <a:gd name="connsiteY53" fmla="*/ 8429 h 10000"/>
              <a:gd name="connsiteX54" fmla="*/ 7066 w 10000"/>
              <a:gd name="connsiteY54" fmla="*/ 7262 h 10000"/>
              <a:gd name="connsiteX55" fmla="*/ 7126 w 10000"/>
              <a:gd name="connsiteY55" fmla="*/ 5810 h 10000"/>
              <a:gd name="connsiteX56" fmla="*/ 7208 w 10000"/>
              <a:gd name="connsiteY56" fmla="*/ 7333 h 10000"/>
              <a:gd name="connsiteX57" fmla="*/ 7208 w 10000"/>
              <a:gd name="connsiteY57" fmla="*/ 8310 h 10000"/>
              <a:gd name="connsiteX58" fmla="*/ 7446 w 10000"/>
              <a:gd name="connsiteY58" fmla="*/ 8286 h 10000"/>
              <a:gd name="connsiteX59" fmla="*/ 7451 w 10000"/>
              <a:gd name="connsiteY59" fmla="*/ 8643 h 10000"/>
              <a:gd name="connsiteX60" fmla="*/ 7707 w 10000"/>
              <a:gd name="connsiteY60" fmla="*/ 8357 h 10000"/>
              <a:gd name="connsiteX61" fmla="*/ 8430 w 10000"/>
              <a:gd name="connsiteY61" fmla="*/ 8357 h 10000"/>
              <a:gd name="connsiteX62" fmla="*/ 8622 w 10000"/>
              <a:gd name="connsiteY62" fmla="*/ 8762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58 w 10000"/>
              <a:gd name="connsiteY36" fmla="*/ 7332 h 10000"/>
              <a:gd name="connsiteX37" fmla="*/ 3318 w 10000"/>
              <a:gd name="connsiteY37" fmla="*/ 8679 h 10000"/>
              <a:gd name="connsiteX38" fmla="*/ 3712 w 10000"/>
              <a:gd name="connsiteY38" fmla="*/ 8881 h 10000"/>
              <a:gd name="connsiteX39" fmla="*/ 4211 w 10000"/>
              <a:gd name="connsiteY39" fmla="*/ 9476 h 10000"/>
              <a:gd name="connsiteX40" fmla="*/ 4247 w 10000"/>
              <a:gd name="connsiteY40" fmla="*/ 8857 h 10000"/>
              <a:gd name="connsiteX41" fmla="*/ 4320 w 10000"/>
              <a:gd name="connsiteY41" fmla="*/ 8310 h 10000"/>
              <a:gd name="connsiteX42" fmla="*/ 4494 w 10000"/>
              <a:gd name="connsiteY42" fmla="*/ 7905 h 10000"/>
              <a:gd name="connsiteX43" fmla="*/ 4741 w 10000"/>
              <a:gd name="connsiteY43" fmla="*/ 7857 h 10000"/>
              <a:gd name="connsiteX44" fmla="*/ 4870 w 10000"/>
              <a:gd name="connsiteY44" fmla="*/ 8429 h 10000"/>
              <a:gd name="connsiteX45" fmla="*/ 5053 w 10000"/>
              <a:gd name="connsiteY45" fmla="*/ 8738 h 10000"/>
              <a:gd name="connsiteX46" fmla="*/ 5822 w 10000"/>
              <a:gd name="connsiteY46" fmla="*/ 8929 h 10000"/>
              <a:gd name="connsiteX47" fmla="*/ 6027 w 10000"/>
              <a:gd name="connsiteY47" fmla="*/ 9595 h 10000"/>
              <a:gd name="connsiteX48" fmla="*/ 6874 w 10000"/>
              <a:gd name="connsiteY48" fmla="*/ 9190 h 10000"/>
              <a:gd name="connsiteX49" fmla="*/ 6874 w 10000"/>
              <a:gd name="connsiteY49" fmla="*/ 7357 h 10000"/>
              <a:gd name="connsiteX50" fmla="*/ 6920 w 10000"/>
              <a:gd name="connsiteY50" fmla="*/ 5857 h 10000"/>
              <a:gd name="connsiteX51" fmla="*/ 7007 w 10000"/>
              <a:gd name="connsiteY51" fmla="*/ 7333 h 10000"/>
              <a:gd name="connsiteX52" fmla="*/ 7007 w 10000"/>
              <a:gd name="connsiteY52" fmla="*/ 8405 h 10000"/>
              <a:gd name="connsiteX53" fmla="*/ 7076 w 10000"/>
              <a:gd name="connsiteY53" fmla="*/ 8429 h 10000"/>
              <a:gd name="connsiteX54" fmla="*/ 7066 w 10000"/>
              <a:gd name="connsiteY54" fmla="*/ 7262 h 10000"/>
              <a:gd name="connsiteX55" fmla="*/ 7126 w 10000"/>
              <a:gd name="connsiteY55" fmla="*/ 5810 h 10000"/>
              <a:gd name="connsiteX56" fmla="*/ 7208 w 10000"/>
              <a:gd name="connsiteY56" fmla="*/ 7333 h 10000"/>
              <a:gd name="connsiteX57" fmla="*/ 7208 w 10000"/>
              <a:gd name="connsiteY57" fmla="*/ 8310 h 10000"/>
              <a:gd name="connsiteX58" fmla="*/ 7446 w 10000"/>
              <a:gd name="connsiteY58" fmla="*/ 8286 h 10000"/>
              <a:gd name="connsiteX59" fmla="*/ 7451 w 10000"/>
              <a:gd name="connsiteY59" fmla="*/ 8643 h 10000"/>
              <a:gd name="connsiteX60" fmla="*/ 7707 w 10000"/>
              <a:gd name="connsiteY60" fmla="*/ 8357 h 10000"/>
              <a:gd name="connsiteX61" fmla="*/ 8430 w 10000"/>
              <a:gd name="connsiteY61" fmla="*/ 8357 h 10000"/>
              <a:gd name="connsiteX62" fmla="*/ 8622 w 10000"/>
              <a:gd name="connsiteY62" fmla="*/ 8762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58 w 10000"/>
              <a:gd name="connsiteY36" fmla="*/ 7332 h 10000"/>
              <a:gd name="connsiteX37" fmla="*/ 3490 w 10000"/>
              <a:gd name="connsiteY37" fmla="*/ 7009 h 10000"/>
              <a:gd name="connsiteX38" fmla="*/ 3712 w 10000"/>
              <a:gd name="connsiteY38" fmla="*/ 8881 h 10000"/>
              <a:gd name="connsiteX39" fmla="*/ 4211 w 10000"/>
              <a:gd name="connsiteY39" fmla="*/ 9476 h 10000"/>
              <a:gd name="connsiteX40" fmla="*/ 4247 w 10000"/>
              <a:gd name="connsiteY40" fmla="*/ 8857 h 10000"/>
              <a:gd name="connsiteX41" fmla="*/ 4320 w 10000"/>
              <a:gd name="connsiteY41" fmla="*/ 8310 h 10000"/>
              <a:gd name="connsiteX42" fmla="*/ 4494 w 10000"/>
              <a:gd name="connsiteY42" fmla="*/ 7905 h 10000"/>
              <a:gd name="connsiteX43" fmla="*/ 4741 w 10000"/>
              <a:gd name="connsiteY43" fmla="*/ 7857 h 10000"/>
              <a:gd name="connsiteX44" fmla="*/ 4870 w 10000"/>
              <a:gd name="connsiteY44" fmla="*/ 8429 h 10000"/>
              <a:gd name="connsiteX45" fmla="*/ 5053 w 10000"/>
              <a:gd name="connsiteY45" fmla="*/ 8738 h 10000"/>
              <a:gd name="connsiteX46" fmla="*/ 5822 w 10000"/>
              <a:gd name="connsiteY46" fmla="*/ 8929 h 10000"/>
              <a:gd name="connsiteX47" fmla="*/ 6027 w 10000"/>
              <a:gd name="connsiteY47" fmla="*/ 9595 h 10000"/>
              <a:gd name="connsiteX48" fmla="*/ 6874 w 10000"/>
              <a:gd name="connsiteY48" fmla="*/ 9190 h 10000"/>
              <a:gd name="connsiteX49" fmla="*/ 6874 w 10000"/>
              <a:gd name="connsiteY49" fmla="*/ 7357 h 10000"/>
              <a:gd name="connsiteX50" fmla="*/ 6920 w 10000"/>
              <a:gd name="connsiteY50" fmla="*/ 5857 h 10000"/>
              <a:gd name="connsiteX51" fmla="*/ 7007 w 10000"/>
              <a:gd name="connsiteY51" fmla="*/ 7333 h 10000"/>
              <a:gd name="connsiteX52" fmla="*/ 7007 w 10000"/>
              <a:gd name="connsiteY52" fmla="*/ 8405 h 10000"/>
              <a:gd name="connsiteX53" fmla="*/ 7076 w 10000"/>
              <a:gd name="connsiteY53" fmla="*/ 8429 h 10000"/>
              <a:gd name="connsiteX54" fmla="*/ 7066 w 10000"/>
              <a:gd name="connsiteY54" fmla="*/ 7262 h 10000"/>
              <a:gd name="connsiteX55" fmla="*/ 7126 w 10000"/>
              <a:gd name="connsiteY55" fmla="*/ 5810 h 10000"/>
              <a:gd name="connsiteX56" fmla="*/ 7208 w 10000"/>
              <a:gd name="connsiteY56" fmla="*/ 7333 h 10000"/>
              <a:gd name="connsiteX57" fmla="*/ 7208 w 10000"/>
              <a:gd name="connsiteY57" fmla="*/ 8310 h 10000"/>
              <a:gd name="connsiteX58" fmla="*/ 7446 w 10000"/>
              <a:gd name="connsiteY58" fmla="*/ 8286 h 10000"/>
              <a:gd name="connsiteX59" fmla="*/ 7451 w 10000"/>
              <a:gd name="connsiteY59" fmla="*/ 8643 h 10000"/>
              <a:gd name="connsiteX60" fmla="*/ 7707 w 10000"/>
              <a:gd name="connsiteY60" fmla="*/ 8357 h 10000"/>
              <a:gd name="connsiteX61" fmla="*/ 8430 w 10000"/>
              <a:gd name="connsiteY61" fmla="*/ 8357 h 10000"/>
              <a:gd name="connsiteX62" fmla="*/ 8622 w 10000"/>
              <a:gd name="connsiteY62" fmla="*/ 8762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490 w 10000"/>
              <a:gd name="connsiteY37" fmla="*/ 7009 h 10000"/>
              <a:gd name="connsiteX38" fmla="*/ 3712 w 10000"/>
              <a:gd name="connsiteY38" fmla="*/ 8881 h 10000"/>
              <a:gd name="connsiteX39" fmla="*/ 4211 w 10000"/>
              <a:gd name="connsiteY39" fmla="*/ 9476 h 10000"/>
              <a:gd name="connsiteX40" fmla="*/ 4247 w 10000"/>
              <a:gd name="connsiteY40" fmla="*/ 8857 h 10000"/>
              <a:gd name="connsiteX41" fmla="*/ 4320 w 10000"/>
              <a:gd name="connsiteY41" fmla="*/ 8310 h 10000"/>
              <a:gd name="connsiteX42" fmla="*/ 4494 w 10000"/>
              <a:gd name="connsiteY42" fmla="*/ 7905 h 10000"/>
              <a:gd name="connsiteX43" fmla="*/ 4741 w 10000"/>
              <a:gd name="connsiteY43" fmla="*/ 7857 h 10000"/>
              <a:gd name="connsiteX44" fmla="*/ 4870 w 10000"/>
              <a:gd name="connsiteY44" fmla="*/ 8429 h 10000"/>
              <a:gd name="connsiteX45" fmla="*/ 5053 w 10000"/>
              <a:gd name="connsiteY45" fmla="*/ 8738 h 10000"/>
              <a:gd name="connsiteX46" fmla="*/ 5822 w 10000"/>
              <a:gd name="connsiteY46" fmla="*/ 8929 h 10000"/>
              <a:gd name="connsiteX47" fmla="*/ 6027 w 10000"/>
              <a:gd name="connsiteY47" fmla="*/ 9595 h 10000"/>
              <a:gd name="connsiteX48" fmla="*/ 6874 w 10000"/>
              <a:gd name="connsiteY48" fmla="*/ 9190 h 10000"/>
              <a:gd name="connsiteX49" fmla="*/ 6874 w 10000"/>
              <a:gd name="connsiteY49" fmla="*/ 7357 h 10000"/>
              <a:gd name="connsiteX50" fmla="*/ 6920 w 10000"/>
              <a:gd name="connsiteY50" fmla="*/ 5857 h 10000"/>
              <a:gd name="connsiteX51" fmla="*/ 7007 w 10000"/>
              <a:gd name="connsiteY51" fmla="*/ 7333 h 10000"/>
              <a:gd name="connsiteX52" fmla="*/ 7007 w 10000"/>
              <a:gd name="connsiteY52" fmla="*/ 8405 h 10000"/>
              <a:gd name="connsiteX53" fmla="*/ 7076 w 10000"/>
              <a:gd name="connsiteY53" fmla="*/ 8429 h 10000"/>
              <a:gd name="connsiteX54" fmla="*/ 7066 w 10000"/>
              <a:gd name="connsiteY54" fmla="*/ 7262 h 10000"/>
              <a:gd name="connsiteX55" fmla="*/ 7126 w 10000"/>
              <a:gd name="connsiteY55" fmla="*/ 5810 h 10000"/>
              <a:gd name="connsiteX56" fmla="*/ 7208 w 10000"/>
              <a:gd name="connsiteY56" fmla="*/ 7333 h 10000"/>
              <a:gd name="connsiteX57" fmla="*/ 7208 w 10000"/>
              <a:gd name="connsiteY57" fmla="*/ 8310 h 10000"/>
              <a:gd name="connsiteX58" fmla="*/ 7446 w 10000"/>
              <a:gd name="connsiteY58" fmla="*/ 8286 h 10000"/>
              <a:gd name="connsiteX59" fmla="*/ 7451 w 10000"/>
              <a:gd name="connsiteY59" fmla="*/ 8643 h 10000"/>
              <a:gd name="connsiteX60" fmla="*/ 7707 w 10000"/>
              <a:gd name="connsiteY60" fmla="*/ 8357 h 10000"/>
              <a:gd name="connsiteX61" fmla="*/ 8430 w 10000"/>
              <a:gd name="connsiteY61" fmla="*/ 8357 h 10000"/>
              <a:gd name="connsiteX62" fmla="*/ 8622 w 10000"/>
              <a:gd name="connsiteY62" fmla="*/ 8762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712 w 10000"/>
              <a:gd name="connsiteY38" fmla="*/ 8881 h 10000"/>
              <a:gd name="connsiteX39" fmla="*/ 4211 w 10000"/>
              <a:gd name="connsiteY39" fmla="*/ 9476 h 10000"/>
              <a:gd name="connsiteX40" fmla="*/ 4247 w 10000"/>
              <a:gd name="connsiteY40" fmla="*/ 8857 h 10000"/>
              <a:gd name="connsiteX41" fmla="*/ 4320 w 10000"/>
              <a:gd name="connsiteY41" fmla="*/ 8310 h 10000"/>
              <a:gd name="connsiteX42" fmla="*/ 4494 w 10000"/>
              <a:gd name="connsiteY42" fmla="*/ 7905 h 10000"/>
              <a:gd name="connsiteX43" fmla="*/ 4741 w 10000"/>
              <a:gd name="connsiteY43" fmla="*/ 7857 h 10000"/>
              <a:gd name="connsiteX44" fmla="*/ 4870 w 10000"/>
              <a:gd name="connsiteY44" fmla="*/ 8429 h 10000"/>
              <a:gd name="connsiteX45" fmla="*/ 5053 w 10000"/>
              <a:gd name="connsiteY45" fmla="*/ 8738 h 10000"/>
              <a:gd name="connsiteX46" fmla="*/ 5822 w 10000"/>
              <a:gd name="connsiteY46" fmla="*/ 8929 h 10000"/>
              <a:gd name="connsiteX47" fmla="*/ 6027 w 10000"/>
              <a:gd name="connsiteY47" fmla="*/ 9595 h 10000"/>
              <a:gd name="connsiteX48" fmla="*/ 6874 w 10000"/>
              <a:gd name="connsiteY48" fmla="*/ 9190 h 10000"/>
              <a:gd name="connsiteX49" fmla="*/ 6874 w 10000"/>
              <a:gd name="connsiteY49" fmla="*/ 7357 h 10000"/>
              <a:gd name="connsiteX50" fmla="*/ 6920 w 10000"/>
              <a:gd name="connsiteY50" fmla="*/ 5857 h 10000"/>
              <a:gd name="connsiteX51" fmla="*/ 7007 w 10000"/>
              <a:gd name="connsiteY51" fmla="*/ 7333 h 10000"/>
              <a:gd name="connsiteX52" fmla="*/ 7007 w 10000"/>
              <a:gd name="connsiteY52" fmla="*/ 8405 h 10000"/>
              <a:gd name="connsiteX53" fmla="*/ 7076 w 10000"/>
              <a:gd name="connsiteY53" fmla="*/ 8429 h 10000"/>
              <a:gd name="connsiteX54" fmla="*/ 7066 w 10000"/>
              <a:gd name="connsiteY54" fmla="*/ 7262 h 10000"/>
              <a:gd name="connsiteX55" fmla="*/ 7126 w 10000"/>
              <a:gd name="connsiteY55" fmla="*/ 5810 h 10000"/>
              <a:gd name="connsiteX56" fmla="*/ 7208 w 10000"/>
              <a:gd name="connsiteY56" fmla="*/ 7333 h 10000"/>
              <a:gd name="connsiteX57" fmla="*/ 7208 w 10000"/>
              <a:gd name="connsiteY57" fmla="*/ 8310 h 10000"/>
              <a:gd name="connsiteX58" fmla="*/ 7446 w 10000"/>
              <a:gd name="connsiteY58" fmla="*/ 8286 h 10000"/>
              <a:gd name="connsiteX59" fmla="*/ 7451 w 10000"/>
              <a:gd name="connsiteY59" fmla="*/ 8643 h 10000"/>
              <a:gd name="connsiteX60" fmla="*/ 7707 w 10000"/>
              <a:gd name="connsiteY60" fmla="*/ 8357 h 10000"/>
              <a:gd name="connsiteX61" fmla="*/ 8430 w 10000"/>
              <a:gd name="connsiteY61" fmla="*/ 8357 h 10000"/>
              <a:gd name="connsiteX62" fmla="*/ 8622 w 10000"/>
              <a:gd name="connsiteY62" fmla="*/ 8762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211 w 10000"/>
              <a:gd name="connsiteY39" fmla="*/ 9476 h 10000"/>
              <a:gd name="connsiteX40" fmla="*/ 4247 w 10000"/>
              <a:gd name="connsiteY40" fmla="*/ 8857 h 10000"/>
              <a:gd name="connsiteX41" fmla="*/ 4320 w 10000"/>
              <a:gd name="connsiteY41" fmla="*/ 8310 h 10000"/>
              <a:gd name="connsiteX42" fmla="*/ 4494 w 10000"/>
              <a:gd name="connsiteY42" fmla="*/ 7905 h 10000"/>
              <a:gd name="connsiteX43" fmla="*/ 4741 w 10000"/>
              <a:gd name="connsiteY43" fmla="*/ 7857 h 10000"/>
              <a:gd name="connsiteX44" fmla="*/ 4870 w 10000"/>
              <a:gd name="connsiteY44" fmla="*/ 8429 h 10000"/>
              <a:gd name="connsiteX45" fmla="*/ 5053 w 10000"/>
              <a:gd name="connsiteY45" fmla="*/ 8738 h 10000"/>
              <a:gd name="connsiteX46" fmla="*/ 5822 w 10000"/>
              <a:gd name="connsiteY46" fmla="*/ 8929 h 10000"/>
              <a:gd name="connsiteX47" fmla="*/ 6027 w 10000"/>
              <a:gd name="connsiteY47" fmla="*/ 9595 h 10000"/>
              <a:gd name="connsiteX48" fmla="*/ 6874 w 10000"/>
              <a:gd name="connsiteY48" fmla="*/ 9190 h 10000"/>
              <a:gd name="connsiteX49" fmla="*/ 6874 w 10000"/>
              <a:gd name="connsiteY49" fmla="*/ 7357 h 10000"/>
              <a:gd name="connsiteX50" fmla="*/ 6920 w 10000"/>
              <a:gd name="connsiteY50" fmla="*/ 5857 h 10000"/>
              <a:gd name="connsiteX51" fmla="*/ 7007 w 10000"/>
              <a:gd name="connsiteY51" fmla="*/ 7333 h 10000"/>
              <a:gd name="connsiteX52" fmla="*/ 7007 w 10000"/>
              <a:gd name="connsiteY52" fmla="*/ 8405 h 10000"/>
              <a:gd name="connsiteX53" fmla="*/ 7076 w 10000"/>
              <a:gd name="connsiteY53" fmla="*/ 8429 h 10000"/>
              <a:gd name="connsiteX54" fmla="*/ 7066 w 10000"/>
              <a:gd name="connsiteY54" fmla="*/ 7262 h 10000"/>
              <a:gd name="connsiteX55" fmla="*/ 7126 w 10000"/>
              <a:gd name="connsiteY55" fmla="*/ 5810 h 10000"/>
              <a:gd name="connsiteX56" fmla="*/ 7208 w 10000"/>
              <a:gd name="connsiteY56" fmla="*/ 7333 h 10000"/>
              <a:gd name="connsiteX57" fmla="*/ 7208 w 10000"/>
              <a:gd name="connsiteY57" fmla="*/ 8310 h 10000"/>
              <a:gd name="connsiteX58" fmla="*/ 7446 w 10000"/>
              <a:gd name="connsiteY58" fmla="*/ 8286 h 10000"/>
              <a:gd name="connsiteX59" fmla="*/ 7451 w 10000"/>
              <a:gd name="connsiteY59" fmla="*/ 8643 h 10000"/>
              <a:gd name="connsiteX60" fmla="*/ 7707 w 10000"/>
              <a:gd name="connsiteY60" fmla="*/ 8357 h 10000"/>
              <a:gd name="connsiteX61" fmla="*/ 8430 w 10000"/>
              <a:gd name="connsiteY61" fmla="*/ 8357 h 10000"/>
              <a:gd name="connsiteX62" fmla="*/ 8622 w 10000"/>
              <a:gd name="connsiteY62" fmla="*/ 8762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211 w 10000"/>
              <a:gd name="connsiteY39" fmla="*/ 9476 h 10000"/>
              <a:gd name="connsiteX40" fmla="*/ 4247 w 10000"/>
              <a:gd name="connsiteY40" fmla="*/ 8857 h 10000"/>
              <a:gd name="connsiteX41" fmla="*/ 4320 w 10000"/>
              <a:gd name="connsiteY41" fmla="*/ 8310 h 10000"/>
              <a:gd name="connsiteX42" fmla="*/ 4494 w 10000"/>
              <a:gd name="connsiteY42" fmla="*/ 7905 h 10000"/>
              <a:gd name="connsiteX43" fmla="*/ 4565 w 10000"/>
              <a:gd name="connsiteY43" fmla="*/ 4673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211 w 10000"/>
              <a:gd name="connsiteY39" fmla="*/ 9476 h 10000"/>
              <a:gd name="connsiteX40" fmla="*/ 4247 w 10000"/>
              <a:gd name="connsiteY40" fmla="*/ 8857 h 10000"/>
              <a:gd name="connsiteX41" fmla="*/ 4320 w 10000"/>
              <a:gd name="connsiteY41" fmla="*/ 8310 h 10000"/>
              <a:gd name="connsiteX42" fmla="*/ 4448 w 10000"/>
              <a:gd name="connsiteY42" fmla="*/ 5341 h 10000"/>
              <a:gd name="connsiteX43" fmla="*/ 4565 w 10000"/>
              <a:gd name="connsiteY43" fmla="*/ 4673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211 w 10000"/>
              <a:gd name="connsiteY39" fmla="*/ 9476 h 10000"/>
              <a:gd name="connsiteX40" fmla="*/ 4247 w 10000"/>
              <a:gd name="connsiteY40" fmla="*/ 8857 h 10000"/>
              <a:gd name="connsiteX41" fmla="*/ 4331 w 10000"/>
              <a:gd name="connsiteY41" fmla="*/ 6163 h 10000"/>
              <a:gd name="connsiteX42" fmla="*/ 4448 w 10000"/>
              <a:gd name="connsiteY42" fmla="*/ 5341 h 10000"/>
              <a:gd name="connsiteX43" fmla="*/ 4565 w 10000"/>
              <a:gd name="connsiteY43" fmla="*/ 4673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211 w 10000"/>
              <a:gd name="connsiteY39" fmla="*/ 9476 h 10000"/>
              <a:gd name="connsiteX40" fmla="*/ 4167 w 10000"/>
              <a:gd name="connsiteY40" fmla="*/ 6770 h 10000"/>
              <a:gd name="connsiteX41" fmla="*/ 4331 w 10000"/>
              <a:gd name="connsiteY41" fmla="*/ 6163 h 10000"/>
              <a:gd name="connsiteX42" fmla="*/ 4448 w 10000"/>
              <a:gd name="connsiteY42" fmla="*/ 5341 h 10000"/>
              <a:gd name="connsiteX43" fmla="*/ 4565 w 10000"/>
              <a:gd name="connsiteY43" fmla="*/ 4673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42 w 10000"/>
              <a:gd name="connsiteY39" fmla="*/ 8104 h 10000"/>
              <a:gd name="connsiteX40" fmla="*/ 4167 w 10000"/>
              <a:gd name="connsiteY40" fmla="*/ 6770 h 10000"/>
              <a:gd name="connsiteX41" fmla="*/ 4331 w 10000"/>
              <a:gd name="connsiteY41" fmla="*/ 6163 h 10000"/>
              <a:gd name="connsiteX42" fmla="*/ 4448 w 10000"/>
              <a:gd name="connsiteY42" fmla="*/ 5341 h 10000"/>
              <a:gd name="connsiteX43" fmla="*/ 4565 w 10000"/>
              <a:gd name="connsiteY43" fmla="*/ 4673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67 w 10000"/>
              <a:gd name="connsiteY40" fmla="*/ 6770 h 10000"/>
              <a:gd name="connsiteX41" fmla="*/ 4331 w 10000"/>
              <a:gd name="connsiteY41" fmla="*/ 6163 h 10000"/>
              <a:gd name="connsiteX42" fmla="*/ 4448 w 10000"/>
              <a:gd name="connsiteY42" fmla="*/ 5341 h 10000"/>
              <a:gd name="connsiteX43" fmla="*/ 4565 w 10000"/>
              <a:gd name="connsiteY43" fmla="*/ 4673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331 w 10000"/>
              <a:gd name="connsiteY40" fmla="*/ 6163 h 10000"/>
              <a:gd name="connsiteX41" fmla="*/ 4448 w 10000"/>
              <a:gd name="connsiteY41" fmla="*/ 5341 h 10000"/>
              <a:gd name="connsiteX42" fmla="*/ 4565 w 10000"/>
              <a:gd name="connsiteY42" fmla="*/ 4673 h 10000"/>
              <a:gd name="connsiteX43" fmla="*/ 4741 w 10000"/>
              <a:gd name="connsiteY43" fmla="*/ 7857 h 10000"/>
              <a:gd name="connsiteX44" fmla="*/ 4870 w 10000"/>
              <a:gd name="connsiteY44" fmla="*/ 8429 h 10000"/>
              <a:gd name="connsiteX45" fmla="*/ 5053 w 10000"/>
              <a:gd name="connsiteY45" fmla="*/ 8738 h 10000"/>
              <a:gd name="connsiteX46" fmla="*/ 5822 w 10000"/>
              <a:gd name="connsiteY46" fmla="*/ 8929 h 10000"/>
              <a:gd name="connsiteX47" fmla="*/ 6027 w 10000"/>
              <a:gd name="connsiteY47" fmla="*/ 9595 h 10000"/>
              <a:gd name="connsiteX48" fmla="*/ 6874 w 10000"/>
              <a:gd name="connsiteY48" fmla="*/ 9190 h 10000"/>
              <a:gd name="connsiteX49" fmla="*/ 6874 w 10000"/>
              <a:gd name="connsiteY49" fmla="*/ 7357 h 10000"/>
              <a:gd name="connsiteX50" fmla="*/ 6920 w 10000"/>
              <a:gd name="connsiteY50" fmla="*/ 5857 h 10000"/>
              <a:gd name="connsiteX51" fmla="*/ 7007 w 10000"/>
              <a:gd name="connsiteY51" fmla="*/ 7333 h 10000"/>
              <a:gd name="connsiteX52" fmla="*/ 7007 w 10000"/>
              <a:gd name="connsiteY52" fmla="*/ 8405 h 10000"/>
              <a:gd name="connsiteX53" fmla="*/ 7076 w 10000"/>
              <a:gd name="connsiteY53" fmla="*/ 8429 h 10000"/>
              <a:gd name="connsiteX54" fmla="*/ 7066 w 10000"/>
              <a:gd name="connsiteY54" fmla="*/ 7262 h 10000"/>
              <a:gd name="connsiteX55" fmla="*/ 7126 w 10000"/>
              <a:gd name="connsiteY55" fmla="*/ 5810 h 10000"/>
              <a:gd name="connsiteX56" fmla="*/ 7208 w 10000"/>
              <a:gd name="connsiteY56" fmla="*/ 7333 h 10000"/>
              <a:gd name="connsiteX57" fmla="*/ 7208 w 10000"/>
              <a:gd name="connsiteY57" fmla="*/ 8310 h 10000"/>
              <a:gd name="connsiteX58" fmla="*/ 7446 w 10000"/>
              <a:gd name="connsiteY58" fmla="*/ 8286 h 10000"/>
              <a:gd name="connsiteX59" fmla="*/ 7451 w 10000"/>
              <a:gd name="connsiteY59" fmla="*/ 8643 h 10000"/>
              <a:gd name="connsiteX60" fmla="*/ 7707 w 10000"/>
              <a:gd name="connsiteY60" fmla="*/ 8357 h 10000"/>
              <a:gd name="connsiteX61" fmla="*/ 8430 w 10000"/>
              <a:gd name="connsiteY61" fmla="*/ 8357 h 10000"/>
              <a:gd name="connsiteX62" fmla="*/ 8622 w 10000"/>
              <a:gd name="connsiteY62" fmla="*/ 8762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448 w 10000"/>
              <a:gd name="connsiteY41" fmla="*/ 5341 h 10000"/>
              <a:gd name="connsiteX42" fmla="*/ 4565 w 10000"/>
              <a:gd name="connsiteY42" fmla="*/ 4673 h 10000"/>
              <a:gd name="connsiteX43" fmla="*/ 4741 w 10000"/>
              <a:gd name="connsiteY43" fmla="*/ 7857 h 10000"/>
              <a:gd name="connsiteX44" fmla="*/ 4870 w 10000"/>
              <a:gd name="connsiteY44" fmla="*/ 8429 h 10000"/>
              <a:gd name="connsiteX45" fmla="*/ 5053 w 10000"/>
              <a:gd name="connsiteY45" fmla="*/ 8738 h 10000"/>
              <a:gd name="connsiteX46" fmla="*/ 5822 w 10000"/>
              <a:gd name="connsiteY46" fmla="*/ 8929 h 10000"/>
              <a:gd name="connsiteX47" fmla="*/ 6027 w 10000"/>
              <a:gd name="connsiteY47" fmla="*/ 9595 h 10000"/>
              <a:gd name="connsiteX48" fmla="*/ 6874 w 10000"/>
              <a:gd name="connsiteY48" fmla="*/ 9190 h 10000"/>
              <a:gd name="connsiteX49" fmla="*/ 6874 w 10000"/>
              <a:gd name="connsiteY49" fmla="*/ 7357 h 10000"/>
              <a:gd name="connsiteX50" fmla="*/ 6920 w 10000"/>
              <a:gd name="connsiteY50" fmla="*/ 5857 h 10000"/>
              <a:gd name="connsiteX51" fmla="*/ 7007 w 10000"/>
              <a:gd name="connsiteY51" fmla="*/ 7333 h 10000"/>
              <a:gd name="connsiteX52" fmla="*/ 7007 w 10000"/>
              <a:gd name="connsiteY52" fmla="*/ 8405 h 10000"/>
              <a:gd name="connsiteX53" fmla="*/ 7076 w 10000"/>
              <a:gd name="connsiteY53" fmla="*/ 8429 h 10000"/>
              <a:gd name="connsiteX54" fmla="*/ 7066 w 10000"/>
              <a:gd name="connsiteY54" fmla="*/ 7262 h 10000"/>
              <a:gd name="connsiteX55" fmla="*/ 7126 w 10000"/>
              <a:gd name="connsiteY55" fmla="*/ 5810 h 10000"/>
              <a:gd name="connsiteX56" fmla="*/ 7208 w 10000"/>
              <a:gd name="connsiteY56" fmla="*/ 7333 h 10000"/>
              <a:gd name="connsiteX57" fmla="*/ 7208 w 10000"/>
              <a:gd name="connsiteY57" fmla="*/ 8310 h 10000"/>
              <a:gd name="connsiteX58" fmla="*/ 7446 w 10000"/>
              <a:gd name="connsiteY58" fmla="*/ 8286 h 10000"/>
              <a:gd name="connsiteX59" fmla="*/ 7451 w 10000"/>
              <a:gd name="connsiteY59" fmla="*/ 8643 h 10000"/>
              <a:gd name="connsiteX60" fmla="*/ 7707 w 10000"/>
              <a:gd name="connsiteY60" fmla="*/ 8357 h 10000"/>
              <a:gd name="connsiteX61" fmla="*/ 8430 w 10000"/>
              <a:gd name="connsiteY61" fmla="*/ 8357 h 10000"/>
              <a:gd name="connsiteX62" fmla="*/ 8622 w 10000"/>
              <a:gd name="connsiteY62" fmla="*/ 8762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448 w 10000"/>
              <a:gd name="connsiteY41" fmla="*/ 5341 h 10000"/>
              <a:gd name="connsiteX42" fmla="*/ 4565 w 10000"/>
              <a:gd name="connsiteY42" fmla="*/ 4673 h 10000"/>
              <a:gd name="connsiteX43" fmla="*/ 4741 w 10000"/>
              <a:gd name="connsiteY43" fmla="*/ 7857 h 10000"/>
              <a:gd name="connsiteX44" fmla="*/ 4870 w 10000"/>
              <a:gd name="connsiteY44" fmla="*/ 8429 h 10000"/>
              <a:gd name="connsiteX45" fmla="*/ 5053 w 10000"/>
              <a:gd name="connsiteY45" fmla="*/ 8738 h 10000"/>
              <a:gd name="connsiteX46" fmla="*/ 5822 w 10000"/>
              <a:gd name="connsiteY46" fmla="*/ 8929 h 10000"/>
              <a:gd name="connsiteX47" fmla="*/ 6027 w 10000"/>
              <a:gd name="connsiteY47" fmla="*/ 9595 h 10000"/>
              <a:gd name="connsiteX48" fmla="*/ 6874 w 10000"/>
              <a:gd name="connsiteY48" fmla="*/ 9190 h 10000"/>
              <a:gd name="connsiteX49" fmla="*/ 6874 w 10000"/>
              <a:gd name="connsiteY49" fmla="*/ 7357 h 10000"/>
              <a:gd name="connsiteX50" fmla="*/ 6920 w 10000"/>
              <a:gd name="connsiteY50" fmla="*/ 5857 h 10000"/>
              <a:gd name="connsiteX51" fmla="*/ 7007 w 10000"/>
              <a:gd name="connsiteY51" fmla="*/ 7333 h 10000"/>
              <a:gd name="connsiteX52" fmla="*/ 7007 w 10000"/>
              <a:gd name="connsiteY52" fmla="*/ 8405 h 10000"/>
              <a:gd name="connsiteX53" fmla="*/ 7076 w 10000"/>
              <a:gd name="connsiteY53" fmla="*/ 8429 h 10000"/>
              <a:gd name="connsiteX54" fmla="*/ 7066 w 10000"/>
              <a:gd name="connsiteY54" fmla="*/ 7262 h 10000"/>
              <a:gd name="connsiteX55" fmla="*/ 7126 w 10000"/>
              <a:gd name="connsiteY55" fmla="*/ 5810 h 10000"/>
              <a:gd name="connsiteX56" fmla="*/ 7208 w 10000"/>
              <a:gd name="connsiteY56" fmla="*/ 7333 h 10000"/>
              <a:gd name="connsiteX57" fmla="*/ 7208 w 10000"/>
              <a:gd name="connsiteY57" fmla="*/ 8310 h 10000"/>
              <a:gd name="connsiteX58" fmla="*/ 7446 w 10000"/>
              <a:gd name="connsiteY58" fmla="*/ 8286 h 10000"/>
              <a:gd name="connsiteX59" fmla="*/ 7451 w 10000"/>
              <a:gd name="connsiteY59" fmla="*/ 8643 h 10000"/>
              <a:gd name="connsiteX60" fmla="*/ 7707 w 10000"/>
              <a:gd name="connsiteY60" fmla="*/ 8357 h 10000"/>
              <a:gd name="connsiteX61" fmla="*/ 8430 w 10000"/>
              <a:gd name="connsiteY61" fmla="*/ 8357 h 10000"/>
              <a:gd name="connsiteX62" fmla="*/ 8622 w 10000"/>
              <a:gd name="connsiteY62" fmla="*/ 8762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471 w 10000"/>
              <a:gd name="connsiteY41" fmla="*/ 4327 h 10000"/>
              <a:gd name="connsiteX42" fmla="*/ 4565 w 10000"/>
              <a:gd name="connsiteY42" fmla="*/ 4673 h 10000"/>
              <a:gd name="connsiteX43" fmla="*/ 4741 w 10000"/>
              <a:gd name="connsiteY43" fmla="*/ 7857 h 10000"/>
              <a:gd name="connsiteX44" fmla="*/ 4870 w 10000"/>
              <a:gd name="connsiteY44" fmla="*/ 8429 h 10000"/>
              <a:gd name="connsiteX45" fmla="*/ 5053 w 10000"/>
              <a:gd name="connsiteY45" fmla="*/ 8738 h 10000"/>
              <a:gd name="connsiteX46" fmla="*/ 5822 w 10000"/>
              <a:gd name="connsiteY46" fmla="*/ 8929 h 10000"/>
              <a:gd name="connsiteX47" fmla="*/ 6027 w 10000"/>
              <a:gd name="connsiteY47" fmla="*/ 9595 h 10000"/>
              <a:gd name="connsiteX48" fmla="*/ 6874 w 10000"/>
              <a:gd name="connsiteY48" fmla="*/ 9190 h 10000"/>
              <a:gd name="connsiteX49" fmla="*/ 6874 w 10000"/>
              <a:gd name="connsiteY49" fmla="*/ 7357 h 10000"/>
              <a:gd name="connsiteX50" fmla="*/ 6920 w 10000"/>
              <a:gd name="connsiteY50" fmla="*/ 5857 h 10000"/>
              <a:gd name="connsiteX51" fmla="*/ 7007 w 10000"/>
              <a:gd name="connsiteY51" fmla="*/ 7333 h 10000"/>
              <a:gd name="connsiteX52" fmla="*/ 7007 w 10000"/>
              <a:gd name="connsiteY52" fmla="*/ 8405 h 10000"/>
              <a:gd name="connsiteX53" fmla="*/ 7076 w 10000"/>
              <a:gd name="connsiteY53" fmla="*/ 8429 h 10000"/>
              <a:gd name="connsiteX54" fmla="*/ 7066 w 10000"/>
              <a:gd name="connsiteY54" fmla="*/ 7262 h 10000"/>
              <a:gd name="connsiteX55" fmla="*/ 7126 w 10000"/>
              <a:gd name="connsiteY55" fmla="*/ 5810 h 10000"/>
              <a:gd name="connsiteX56" fmla="*/ 7208 w 10000"/>
              <a:gd name="connsiteY56" fmla="*/ 7333 h 10000"/>
              <a:gd name="connsiteX57" fmla="*/ 7208 w 10000"/>
              <a:gd name="connsiteY57" fmla="*/ 8310 h 10000"/>
              <a:gd name="connsiteX58" fmla="*/ 7446 w 10000"/>
              <a:gd name="connsiteY58" fmla="*/ 8286 h 10000"/>
              <a:gd name="connsiteX59" fmla="*/ 7451 w 10000"/>
              <a:gd name="connsiteY59" fmla="*/ 8643 h 10000"/>
              <a:gd name="connsiteX60" fmla="*/ 7707 w 10000"/>
              <a:gd name="connsiteY60" fmla="*/ 8357 h 10000"/>
              <a:gd name="connsiteX61" fmla="*/ 8430 w 10000"/>
              <a:gd name="connsiteY61" fmla="*/ 8357 h 10000"/>
              <a:gd name="connsiteX62" fmla="*/ 8622 w 10000"/>
              <a:gd name="connsiteY62" fmla="*/ 8762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471 w 10000"/>
              <a:gd name="connsiteY41" fmla="*/ 4327 h 10000"/>
              <a:gd name="connsiteX42" fmla="*/ 4565 w 10000"/>
              <a:gd name="connsiteY42" fmla="*/ 4673 h 10000"/>
              <a:gd name="connsiteX43" fmla="*/ 4909 w 10000"/>
              <a:gd name="connsiteY43" fmla="*/ 5150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471 w 10000"/>
              <a:gd name="connsiteY41" fmla="*/ 4327 h 10000"/>
              <a:gd name="connsiteX42" fmla="*/ 4565 w 10000"/>
              <a:gd name="connsiteY42" fmla="*/ 4673 h 10000"/>
              <a:gd name="connsiteX43" fmla="*/ 4783 w 10000"/>
              <a:gd name="connsiteY43" fmla="*/ 5508 h 10000"/>
              <a:gd name="connsiteX44" fmla="*/ 4741 w 10000"/>
              <a:gd name="connsiteY44" fmla="*/ 7857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471 w 10000"/>
              <a:gd name="connsiteY41" fmla="*/ 4327 h 10000"/>
              <a:gd name="connsiteX42" fmla="*/ 4565 w 10000"/>
              <a:gd name="connsiteY42" fmla="*/ 4673 h 10000"/>
              <a:gd name="connsiteX43" fmla="*/ 4783 w 10000"/>
              <a:gd name="connsiteY43" fmla="*/ 5508 h 10000"/>
              <a:gd name="connsiteX44" fmla="*/ 4936 w 10000"/>
              <a:gd name="connsiteY44" fmla="*/ 6962 h 10000"/>
              <a:gd name="connsiteX45" fmla="*/ 4870 w 10000"/>
              <a:gd name="connsiteY45" fmla="*/ 8429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471 w 10000"/>
              <a:gd name="connsiteY41" fmla="*/ 4327 h 10000"/>
              <a:gd name="connsiteX42" fmla="*/ 4565 w 10000"/>
              <a:gd name="connsiteY42" fmla="*/ 4673 h 10000"/>
              <a:gd name="connsiteX43" fmla="*/ 4783 w 10000"/>
              <a:gd name="connsiteY43" fmla="*/ 5508 h 10000"/>
              <a:gd name="connsiteX44" fmla="*/ 4936 w 10000"/>
              <a:gd name="connsiteY44" fmla="*/ 6962 h 10000"/>
              <a:gd name="connsiteX45" fmla="*/ 5145 w 10000"/>
              <a:gd name="connsiteY45" fmla="*/ 7057 h 10000"/>
              <a:gd name="connsiteX46" fmla="*/ 5053 w 10000"/>
              <a:gd name="connsiteY46" fmla="*/ 8738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471 w 10000"/>
              <a:gd name="connsiteY41" fmla="*/ 4327 h 10000"/>
              <a:gd name="connsiteX42" fmla="*/ 4565 w 10000"/>
              <a:gd name="connsiteY42" fmla="*/ 4673 h 10000"/>
              <a:gd name="connsiteX43" fmla="*/ 4783 w 10000"/>
              <a:gd name="connsiteY43" fmla="*/ 5508 h 10000"/>
              <a:gd name="connsiteX44" fmla="*/ 4936 w 10000"/>
              <a:gd name="connsiteY44" fmla="*/ 6962 h 10000"/>
              <a:gd name="connsiteX45" fmla="*/ 5145 w 10000"/>
              <a:gd name="connsiteY45" fmla="*/ 7057 h 10000"/>
              <a:gd name="connsiteX46" fmla="*/ 5397 w 10000"/>
              <a:gd name="connsiteY46" fmla="*/ 7366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471 w 10000"/>
              <a:gd name="connsiteY41" fmla="*/ 4327 h 10000"/>
              <a:gd name="connsiteX42" fmla="*/ 4565 w 10000"/>
              <a:gd name="connsiteY42" fmla="*/ 4673 h 10000"/>
              <a:gd name="connsiteX43" fmla="*/ 4760 w 10000"/>
              <a:gd name="connsiteY43" fmla="*/ 5985 h 10000"/>
              <a:gd name="connsiteX44" fmla="*/ 4936 w 10000"/>
              <a:gd name="connsiteY44" fmla="*/ 6962 h 10000"/>
              <a:gd name="connsiteX45" fmla="*/ 5145 w 10000"/>
              <a:gd name="connsiteY45" fmla="*/ 7057 h 10000"/>
              <a:gd name="connsiteX46" fmla="*/ 5397 w 10000"/>
              <a:gd name="connsiteY46" fmla="*/ 7366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471 w 10000"/>
              <a:gd name="connsiteY41" fmla="*/ 4327 h 10000"/>
              <a:gd name="connsiteX42" fmla="*/ 4565 w 10000"/>
              <a:gd name="connsiteY42" fmla="*/ 4673 h 10000"/>
              <a:gd name="connsiteX43" fmla="*/ 4760 w 10000"/>
              <a:gd name="connsiteY43" fmla="*/ 5985 h 10000"/>
              <a:gd name="connsiteX44" fmla="*/ 4936 w 10000"/>
              <a:gd name="connsiteY44" fmla="*/ 6962 h 10000"/>
              <a:gd name="connsiteX45" fmla="*/ 5145 w 10000"/>
              <a:gd name="connsiteY45" fmla="*/ 7057 h 10000"/>
              <a:gd name="connsiteX46" fmla="*/ 5397 w 10000"/>
              <a:gd name="connsiteY46" fmla="*/ 7366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471 w 10000"/>
              <a:gd name="connsiteY41" fmla="*/ 4327 h 10000"/>
              <a:gd name="connsiteX42" fmla="*/ 4427 w 10000"/>
              <a:gd name="connsiteY42" fmla="*/ 5031 h 10000"/>
              <a:gd name="connsiteX43" fmla="*/ 4760 w 10000"/>
              <a:gd name="connsiteY43" fmla="*/ 5985 h 10000"/>
              <a:gd name="connsiteX44" fmla="*/ 4936 w 10000"/>
              <a:gd name="connsiteY44" fmla="*/ 6962 h 10000"/>
              <a:gd name="connsiteX45" fmla="*/ 5145 w 10000"/>
              <a:gd name="connsiteY45" fmla="*/ 7057 h 10000"/>
              <a:gd name="connsiteX46" fmla="*/ 5397 w 10000"/>
              <a:gd name="connsiteY46" fmla="*/ 7366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471 w 10000"/>
              <a:gd name="connsiteY41" fmla="*/ 4327 h 10000"/>
              <a:gd name="connsiteX42" fmla="*/ 4736 w 10000"/>
              <a:gd name="connsiteY42" fmla="*/ 5031 h 10000"/>
              <a:gd name="connsiteX43" fmla="*/ 4760 w 10000"/>
              <a:gd name="connsiteY43" fmla="*/ 5985 h 10000"/>
              <a:gd name="connsiteX44" fmla="*/ 4936 w 10000"/>
              <a:gd name="connsiteY44" fmla="*/ 6962 h 10000"/>
              <a:gd name="connsiteX45" fmla="*/ 5145 w 10000"/>
              <a:gd name="connsiteY45" fmla="*/ 7057 h 10000"/>
              <a:gd name="connsiteX46" fmla="*/ 5397 w 10000"/>
              <a:gd name="connsiteY46" fmla="*/ 7366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36 w 10000"/>
              <a:gd name="connsiteY40" fmla="*/ 6233 h 10000"/>
              <a:gd name="connsiteX41" fmla="*/ 4262 w 10000"/>
              <a:gd name="connsiteY41" fmla="*/ 5567 h 10000"/>
              <a:gd name="connsiteX42" fmla="*/ 4471 w 10000"/>
              <a:gd name="connsiteY42" fmla="*/ 4327 h 10000"/>
              <a:gd name="connsiteX43" fmla="*/ 4736 w 10000"/>
              <a:gd name="connsiteY43" fmla="*/ 5031 h 10000"/>
              <a:gd name="connsiteX44" fmla="*/ 4760 w 10000"/>
              <a:gd name="connsiteY44" fmla="*/ 5985 h 10000"/>
              <a:gd name="connsiteX45" fmla="*/ 4936 w 10000"/>
              <a:gd name="connsiteY45" fmla="*/ 6962 h 10000"/>
              <a:gd name="connsiteX46" fmla="*/ 5145 w 10000"/>
              <a:gd name="connsiteY46" fmla="*/ 7057 h 10000"/>
              <a:gd name="connsiteX47" fmla="*/ 5397 w 10000"/>
              <a:gd name="connsiteY47" fmla="*/ 7366 h 10000"/>
              <a:gd name="connsiteX48" fmla="*/ 5822 w 10000"/>
              <a:gd name="connsiteY48" fmla="*/ 8929 h 10000"/>
              <a:gd name="connsiteX49" fmla="*/ 6027 w 10000"/>
              <a:gd name="connsiteY49" fmla="*/ 9595 h 10000"/>
              <a:gd name="connsiteX50" fmla="*/ 6874 w 10000"/>
              <a:gd name="connsiteY50" fmla="*/ 9190 h 10000"/>
              <a:gd name="connsiteX51" fmla="*/ 6874 w 10000"/>
              <a:gd name="connsiteY51" fmla="*/ 7357 h 10000"/>
              <a:gd name="connsiteX52" fmla="*/ 6920 w 10000"/>
              <a:gd name="connsiteY52" fmla="*/ 5857 h 10000"/>
              <a:gd name="connsiteX53" fmla="*/ 7007 w 10000"/>
              <a:gd name="connsiteY53" fmla="*/ 7333 h 10000"/>
              <a:gd name="connsiteX54" fmla="*/ 7007 w 10000"/>
              <a:gd name="connsiteY54" fmla="*/ 8405 h 10000"/>
              <a:gd name="connsiteX55" fmla="*/ 7076 w 10000"/>
              <a:gd name="connsiteY55" fmla="*/ 8429 h 10000"/>
              <a:gd name="connsiteX56" fmla="*/ 7066 w 10000"/>
              <a:gd name="connsiteY56" fmla="*/ 7262 h 10000"/>
              <a:gd name="connsiteX57" fmla="*/ 7126 w 10000"/>
              <a:gd name="connsiteY57" fmla="*/ 5810 h 10000"/>
              <a:gd name="connsiteX58" fmla="*/ 7208 w 10000"/>
              <a:gd name="connsiteY58" fmla="*/ 7333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471 w 10000"/>
              <a:gd name="connsiteY41" fmla="*/ 4327 h 10000"/>
              <a:gd name="connsiteX42" fmla="*/ 4736 w 10000"/>
              <a:gd name="connsiteY42" fmla="*/ 5031 h 10000"/>
              <a:gd name="connsiteX43" fmla="*/ 4760 w 10000"/>
              <a:gd name="connsiteY43" fmla="*/ 5985 h 10000"/>
              <a:gd name="connsiteX44" fmla="*/ 4936 w 10000"/>
              <a:gd name="connsiteY44" fmla="*/ 6962 h 10000"/>
              <a:gd name="connsiteX45" fmla="*/ 5145 w 10000"/>
              <a:gd name="connsiteY45" fmla="*/ 7057 h 10000"/>
              <a:gd name="connsiteX46" fmla="*/ 5397 w 10000"/>
              <a:gd name="connsiteY46" fmla="*/ 7366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262 w 10000"/>
              <a:gd name="connsiteY40" fmla="*/ 5567 h 10000"/>
              <a:gd name="connsiteX41" fmla="*/ 4313 w 10000"/>
              <a:gd name="connsiteY41" fmla="*/ 5033 h 10000"/>
              <a:gd name="connsiteX42" fmla="*/ 4471 w 10000"/>
              <a:gd name="connsiteY42" fmla="*/ 4327 h 10000"/>
              <a:gd name="connsiteX43" fmla="*/ 4736 w 10000"/>
              <a:gd name="connsiteY43" fmla="*/ 5031 h 10000"/>
              <a:gd name="connsiteX44" fmla="*/ 4760 w 10000"/>
              <a:gd name="connsiteY44" fmla="*/ 5985 h 10000"/>
              <a:gd name="connsiteX45" fmla="*/ 4936 w 10000"/>
              <a:gd name="connsiteY45" fmla="*/ 6962 h 10000"/>
              <a:gd name="connsiteX46" fmla="*/ 5145 w 10000"/>
              <a:gd name="connsiteY46" fmla="*/ 7057 h 10000"/>
              <a:gd name="connsiteX47" fmla="*/ 5397 w 10000"/>
              <a:gd name="connsiteY47" fmla="*/ 7366 h 10000"/>
              <a:gd name="connsiteX48" fmla="*/ 5822 w 10000"/>
              <a:gd name="connsiteY48" fmla="*/ 8929 h 10000"/>
              <a:gd name="connsiteX49" fmla="*/ 6027 w 10000"/>
              <a:gd name="connsiteY49" fmla="*/ 9595 h 10000"/>
              <a:gd name="connsiteX50" fmla="*/ 6874 w 10000"/>
              <a:gd name="connsiteY50" fmla="*/ 9190 h 10000"/>
              <a:gd name="connsiteX51" fmla="*/ 6874 w 10000"/>
              <a:gd name="connsiteY51" fmla="*/ 7357 h 10000"/>
              <a:gd name="connsiteX52" fmla="*/ 6920 w 10000"/>
              <a:gd name="connsiteY52" fmla="*/ 5857 h 10000"/>
              <a:gd name="connsiteX53" fmla="*/ 7007 w 10000"/>
              <a:gd name="connsiteY53" fmla="*/ 7333 h 10000"/>
              <a:gd name="connsiteX54" fmla="*/ 7007 w 10000"/>
              <a:gd name="connsiteY54" fmla="*/ 8405 h 10000"/>
              <a:gd name="connsiteX55" fmla="*/ 7076 w 10000"/>
              <a:gd name="connsiteY55" fmla="*/ 8429 h 10000"/>
              <a:gd name="connsiteX56" fmla="*/ 7066 w 10000"/>
              <a:gd name="connsiteY56" fmla="*/ 7262 h 10000"/>
              <a:gd name="connsiteX57" fmla="*/ 7126 w 10000"/>
              <a:gd name="connsiteY57" fmla="*/ 5810 h 10000"/>
              <a:gd name="connsiteX58" fmla="*/ 7208 w 10000"/>
              <a:gd name="connsiteY58" fmla="*/ 7333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262 w 10000"/>
              <a:gd name="connsiteY41" fmla="*/ 5567 h 10000"/>
              <a:gd name="connsiteX42" fmla="*/ 4313 w 10000"/>
              <a:gd name="connsiteY42" fmla="*/ 5033 h 10000"/>
              <a:gd name="connsiteX43" fmla="*/ 4471 w 10000"/>
              <a:gd name="connsiteY43" fmla="*/ 4327 h 10000"/>
              <a:gd name="connsiteX44" fmla="*/ 4736 w 10000"/>
              <a:gd name="connsiteY44" fmla="*/ 5031 h 10000"/>
              <a:gd name="connsiteX45" fmla="*/ 4760 w 10000"/>
              <a:gd name="connsiteY45" fmla="*/ 5985 h 10000"/>
              <a:gd name="connsiteX46" fmla="*/ 4936 w 10000"/>
              <a:gd name="connsiteY46" fmla="*/ 6962 h 10000"/>
              <a:gd name="connsiteX47" fmla="*/ 5145 w 10000"/>
              <a:gd name="connsiteY47" fmla="*/ 7057 h 10000"/>
              <a:gd name="connsiteX48" fmla="*/ 5397 w 10000"/>
              <a:gd name="connsiteY48" fmla="*/ 7366 h 10000"/>
              <a:gd name="connsiteX49" fmla="*/ 5822 w 10000"/>
              <a:gd name="connsiteY49" fmla="*/ 8929 h 10000"/>
              <a:gd name="connsiteX50" fmla="*/ 6027 w 10000"/>
              <a:gd name="connsiteY50" fmla="*/ 9595 h 10000"/>
              <a:gd name="connsiteX51" fmla="*/ 6874 w 10000"/>
              <a:gd name="connsiteY51" fmla="*/ 9190 h 10000"/>
              <a:gd name="connsiteX52" fmla="*/ 6874 w 10000"/>
              <a:gd name="connsiteY52" fmla="*/ 7357 h 10000"/>
              <a:gd name="connsiteX53" fmla="*/ 6920 w 10000"/>
              <a:gd name="connsiteY53" fmla="*/ 5857 h 10000"/>
              <a:gd name="connsiteX54" fmla="*/ 7007 w 10000"/>
              <a:gd name="connsiteY54" fmla="*/ 7333 h 10000"/>
              <a:gd name="connsiteX55" fmla="*/ 7007 w 10000"/>
              <a:gd name="connsiteY55" fmla="*/ 8405 h 10000"/>
              <a:gd name="connsiteX56" fmla="*/ 7076 w 10000"/>
              <a:gd name="connsiteY56" fmla="*/ 8429 h 10000"/>
              <a:gd name="connsiteX57" fmla="*/ 7066 w 10000"/>
              <a:gd name="connsiteY57" fmla="*/ 7262 h 10000"/>
              <a:gd name="connsiteX58" fmla="*/ 7126 w 10000"/>
              <a:gd name="connsiteY58" fmla="*/ 5810 h 10000"/>
              <a:gd name="connsiteX59" fmla="*/ 7208 w 10000"/>
              <a:gd name="connsiteY59" fmla="*/ 7333 h 10000"/>
              <a:gd name="connsiteX60" fmla="*/ 7208 w 10000"/>
              <a:gd name="connsiteY60" fmla="*/ 8310 h 10000"/>
              <a:gd name="connsiteX61" fmla="*/ 7446 w 10000"/>
              <a:gd name="connsiteY61" fmla="*/ 8286 h 10000"/>
              <a:gd name="connsiteX62" fmla="*/ 7451 w 10000"/>
              <a:gd name="connsiteY62" fmla="*/ 8643 h 10000"/>
              <a:gd name="connsiteX63" fmla="*/ 7707 w 10000"/>
              <a:gd name="connsiteY63" fmla="*/ 8357 h 10000"/>
              <a:gd name="connsiteX64" fmla="*/ 8430 w 10000"/>
              <a:gd name="connsiteY64" fmla="*/ 8357 h 10000"/>
              <a:gd name="connsiteX65" fmla="*/ 8622 w 10000"/>
              <a:gd name="connsiteY65" fmla="*/ 8762 h 10000"/>
              <a:gd name="connsiteX66" fmla="*/ 8618 w 10000"/>
              <a:gd name="connsiteY66" fmla="*/ 9952 h 10000"/>
              <a:gd name="connsiteX67" fmla="*/ 8879 w 10000"/>
              <a:gd name="connsiteY67" fmla="*/ 9929 h 10000"/>
              <a:gd name="connsiteX68" fmla="*/ 8874 w 10000"/>
              <a:gd name="connsiteY68" fmla="*/ 7857 h 10000"/>
              <a:gd name="connsiteX69" fmla="*/ 8966 w 10000"/>
              <a:gd name="connsiteY69" fmla="*/ 7548 h 10000"/>
              <a:gd name="connsiteX70" fmla="*/ 8984 w 10000"/>
              <a:gd name="connsiteY70" fmla="*/ 7286 h 10000"/>
              <a:gd name="connsiteX71" fmla="*/ 8966 w 10000"/>
              <a:gd name="connsiteY71" fmla="*/ 7000 h 10000"/>
              <a:gd name="connsiteX72" fmla="*/ 8934 w 10000"/>
              <a:gd name="connsiteY72" fmla="*/ 6833 h 10000"/>
              <a:gd name="connsiteX73" fmla="*/ 8924 w 10000"/>
              <a:gd name="connsiteY73" fmla="*/ 6548 h 10000"/>
              <a:gd name="connsiteX74" fmla="*/ 8934 w 10000"/>
              <a:gd name="connsiteY74" fmla="*/ 6190 h 10000"/>
              <a:gd name="connsiteX75" fmla="*/ 8979 w 10000"/>
              <a:gd name="connsiteY75" fmla="*/ 5762 h 10000"/>
              <a:gd name="connsiteX76" fmla="*/ 9034 w 10000"/>
              <a:gd name="connsiteY76" fmla="*/ 5452 h 10000"/>
              <a:gd name="connsiteX77" fmla="*/ 9144 w 10000"/>
              <a:gd name="connsiteY77" fmla="*/ 5167 h 10000"/>
              <a:gd name="connsiteX78" fmla="*/ 9176 w 10000"/>
              <a:gd name="connsiteY78" fmla="*/ 1667 h 10000"/>
              <a:gd name="connsiteX79" fmla="*/ 9240 w 10000"/>
              <a:gd name="connsiteY79" fmla="*/ 5143 h 10000"/>
              <a:gd name="connsiteX80" fmla="*/ 9327 w 10000"/>
              <a:gd name="connsiteY80" fmla="*/ 5333 h 10000"/>
              <a:gd name="connsiteX81" fmla="*/ 9410 w 10000"/>
              <a:gd name="connsiteY81" fmla="*/ 5619 h 10000"/>
              <a:gd name="connsiteX82" fmla="*/ 9465 w 10000"/>
              <a:gd name="connsiteY82" fmla="*/ 6071 h 10000"/>
              <a:gd name="connsiteX83" fmla="*/ 9478 w 10000"/>
              <a:gd name="connsiteY83" fmla="*/ 6429 h 10000"/>
              <a:gd name="connsiteX84" fmla="*/ 9469 w 10000"/>
              <a:gd name="connsiteY84" fmla="*/ 6738 h 10000"/>
              <a:gd name="connsiteX85" fmla="*/ 9428 w 10000"/>
              <a:gd name="connsiteY85" fmla="*/ 6952 h 10000"/>
              <a:gd name="connsiteX86" fmla="*/ 9414 w 10000"/>
              <a:gd name="connsiteY86" fmla="*/ 7214 h 10000"/>
              <a:gd name="connsiteX87" fmla="*/ 9428 w 10000"/>
              <a:gd name="connsiteY87" fmla="*/ 7476 h 10000"/>
              <a:gd name="connsiteX88" fmla="*/ 9529 w 10000"/>
              <a:gd name="connsiteY88" fmla="*/ 7738 h 10000"/>
              <a:gd name="connsiteX89" fmla="*/ 9547 w 10000"/>
              <a:gd name="connsiteY89" fmla="*/ 10000 h 10000"/>
              <a:gd name="connsiteX90" fmla="*/ 9689 w 10000"/>
              <a:gd name="connsiteY90" fmla="*/ 10000 h 10000"/>
              <a:gd name="connsiteX91" fmla="*/ 10000 w 10000"/>
              <a:gd name="connsiteY91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262 w 10000"/>
              <a:gd name="connsiteY42" fmla="*/ 5567 h 10000"/>
              <a:gd name="connsiteX43" fmla="*/ 4313 w 10000"/>
              <a:gd name="connsiteY43" fmla="*/ 5033 h 10000"/>
              <a:gd name="connsiteX44" fmla="*/ 4471 w 10000"/>
              <a:gd name="connsiteY44" fmla="*/ 4327 h 10000"/>
              <a:gd name="connsiteX45" fmla="*/ 4736 w 10000"/>
              <a:gd name="connsiteY45" fmla="*/ 5031 h 10000"/>
              <a:gd name="connsiteX46" fmla="*/ 4760 w 10000"/>
              <a:gd name="connsiteY46" fmla="*/ 5985 h 10000"/>
              <a:gd name="connsiteX47" fmla="*/ 4936 w 10000"/>
              <a:gd name="connsiteY47" fmla="*/ 6962 h 10000"/>
              <a:gd name="connsiteX48" fmla="*/ 5145 w 10000"/>
              <a:gd name="connsiteY48" fmla="*/ 7057 h 10000"/>
              <a:gd name="connsiteX49" fmla="*/ 5397 w 10000"/>
              <a:gd name="connsiteY49" fmla="*/ 7366 h 10000"/>
              <a:gd name="connsiteX50" fmla="*/ 5822 w 10000"/>
              <a:gd name="connsiteY50" fmla="*/ 8929 h 10000"/>
              <a:gd name="connsiteX51" fmla="*/ 6027 w 10000"/>
              <a:gd name="connsiteY51" fmla="*/ 9595 h 10000"/>
              <a:gd name="connsiteX52" fmla="*/ 6874 w 10000"/>
              <a:gd name="connsiteY52" fmla="*/ 9190 h 10000"/>
              <a:gd name="connsiteX53" fmla="*/ 6874 w 10000"/>
              <a:gd name="connsiteY53" fmla="*/ 7357 h 10000"/>
              <a:gd name="connsiteX54" fmla="*/ 6920 w 10000"/>
              <a:gd name="connsiteY54" fmla="*/ 5857 h 10000"/>
              <a:gd name="connsiteX55" fmla="*/ 7007 w 10000"/>
              <a:gd name="connsiteY55" fmla="*/ 7333 h 10000"/>
              <a:gd name="connsiteX56" fmla="*/ 7007 w 10000"/>
              <a:gd name="connsiteY56" fmla="*/ 8405 h 10000"/>
              <a:gd name="connsiteX57" fmla="*/ 7076 w 10000"/>
              <a:gd name="connsiteY57" fmla="*/ 8429 h 10000"/>
              <a:gd name="connsiteX58" fmla="*/ 7066 w 10000"/>
              <a:gd name="connsiteY58" fmla="*/ 7262 h 10000"/>
              <a:gd name="connsiteX59" fmla="*/ 7126 w 10000"/>
              <a:gd name="connsiteY59" fmla="*/ 5810 h 10000"/>
              <a:gd name="connsiteX60" fmla="*/ 7208 w 10000"/>
              <a:gd name="connsiteY60" fmla="*/ 7333 h 10000"/>
              <a:gd name="connsiteX61" fmla="*/ 7208 w 10000"/>
              <a:gd name="connsiteY61" fmla="*/ 8310 h 10000"/>
              <a:gd name="connsiteX62" fmla="*/ 7446 w 10000"/>
              <a:gd name="connsiteY62" fmla="*/ 8286 h 10000"/>
              <a:gd name="connsiteX63" fmla="*/ 7451 w 10000"/>
              <a:gd name="connsiteY63" fmla="*/ 8643 h 10000"/>
              <a:gd name="connsiteX64" fmla="*/ 7707 w 10000"/>
              <a:gd name="connsiteY64" fmla="*/ 8357 h 10000"/>
              <a:gd name="connsiteX65" fmla="*/ 8430 w 10000"/>
              <a:gd name="connsiteY65" fmla="*/ 8357 h 10000"/>
              <a:gd name="connsiteX66" fmla="*/ 8622 w 10000"/>
              <a:gd name="connsiteY66" fmla="*/ 8762 h 10000"/>
              <a:gd name="connsiteX67" fmla="*/ 8618 w 10000"/>
              <a:gd name="connsiteY67" fmla="*/ 9952 h 10000"/>
              <a:gd name="connsiteX68" fmla="*/ 8879 w 10000"/>
              <a:gd name="connsiteY68" fmla="*/ 9929 h 10000"/>
              <a:gd name="connsiteX69" fmla="*/ 8874 w 10000"/>
              <a:gd name="connsiteY69" fmla="*/ 7857 h 10000"/>
              <a:gd name="connsiteX70" fmla="*/ 8966 w 10000"/>
              <a:gd name="connsiteY70" fmla="*/ 7548 h 10000"/>
              <a:gd name="connsiteX71" fmla="*/ 8984 w 10000"/>
              <a:gd name="connsiteY71" fmla="*/ 7286 h 10000"/>
              <a:gd name="connsiteX72" fmla="*/ 8966 w 10000"/>
              <a:gd name="connsiteY72" fmla="*/ 7000 h 10000"/>
              <a:gd name="connsiteX73" fmla="*/ 8934 w 10000"/>
              <a:gd name="connsiteY73" fmla="*/ 6833 h 10000"/>
              <a:gd name="connsiteX74" fmla="*/ 8924 w 10000"/>
              <a:gd name="connsiteY74" fmla="*/ 6548 h 10000"/>
              <a:gd name="connsiteX75" fmla="*/ 8934 w 10000"/>
              <a:gd name="connsiteY75" fmla="*/ 6190 h 10000"/>
              <a:gd name="connsiteX76" fmla="*/ 8979 w 10000"/>
              <a:gd name="connsiteY76" fmla="*/ 5762 h 10000"/>
              <a:gd name="connsiteX77" fmla="*/ 9034 w 10000"/>
              <a:gd name="connsiteY77" fmla="*/ 5452 h 10000"/>
              <a:gd name="connsiteX78" fmla="*/ 9144 w 10000"/>
              <a:gd name="connsiteY78" fmla="*/ 5167 h 10000"/>
              <a:gd name="connsiteX79" fmla="*/ 9176 w 10000"/>
              <a:gd name="connsiteY79" fmla="*/ 1667 h 10000"/>
              <a:gd name="connsiteX80" fmla="*/ 9240 w 10000"/>
              <a:gd name="connsiteY80" fmla="*/ 5143 h 10000"/>
              <a:gd name="connsiteX81" fmla="*/ 9327 w 10000"/>
              <a:gd name="connsiteY81" fmla="*/ 5333 h 10000"/>
              <a:gd name="connsiteX82" fmla="*/ 9410 w 10000"/>
              <a:gd name="connsiteY82" fmla="*/ 5619 h 10000"/>
              <a:gd name="connsiteX83" fmla="*/ 9465 w 10000"/>
              <a:gd name="connsiteY83" fmla="*/ 6071 h 10000"/>
              <a:gd name="connsiteX84" fmla="*/ 9478 w 10000"/>
              <a:gd name="connsiteY84" fmla="*/ 6429 h 10000"/>
              <a:gd name="connsiteX85" fmla="*/ 9469 w 10000"/>
              <a:gd name="connsiteY85" fmla="*/ 6738 h 10000"/>
              <a:gd name="connsiteX86" fmla="*/ 9428 w 10000"/>
              <a:gd name="connsiteY86" fmla="*/ 6952 h 10000"/>
              <a:gd name="connsiteX87" fmla="*/ 9414 w 10000"/>
              <a:gd name="connsiteY87" fmla="*/ 7214 h 10000"/>
              <a:gd name="connsiteX88" fmla="*/ 9428 w 10000"/>
              <a:gd name="connsiteY88" fmla="*/ 7476 h 10000"/>
              <a:gd name="connsiteX89" fmla="*/ 9529 w 10000"/>
              <a:gd name="connsiteY89" fmla="*/ 7738 h 10000"/>
              <a:gd name="connsiteX90" fmla="*/ 9547 w 10000"/>
              <a:gd name="connsiteY90" fmla="*/ 10000 h 10000"/>
              <a:gd name="connsiteX91" fmla="*/ 9689 w 10000"/>
              <a:gd name="connsiteY91" fmla="*/ 10000 h 10000"/>
              <a:gd name="connsiteX92" fmla="*/ 10000 w 10000"/>
              <a:gd name="connsiteY92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13 w 10000"/>
              <a:gd name="connsiteY42" fmla="*/ 5033 h 10000"/>
              <a:gd name="connsiteX43" fmla="*/ 4471 w 10000"/>
              <a:gd name="connsiteY43" fmla="*/ 4327 h 10000"/>
              <a:gd name="connsiteX44" fmla="*/ 4736 w 10000"/>
              <a:gd name="connsiteY44" fmla="*/ 5031 h 10000"/>
              <a:gd name="connsiteX45" fmla="*/ 4760 w 10000"/>
              <a:gd name="connsiteY45" fmla="*/ 5985 h 10000"/>
              <a:gd name="connsiteX46" fmla="*/ 4936 w 10000"/>
              <a:gd name="connsiteY46" fmla="*/ 6962 h 10000"/>
              <a:gd name="connsiteX47" fmla="*/ 5145 w 10000"/>
              <a:gd name="connsiteY47" fmla="*/ 7057 h 10000"/>
              <a:gd name="connsiteX48" fmla="*/ 5397 w 10000"/>
              <a:gd name="connsiteY48" fmla="*/ 7366 h 10000"/>
              <a:gd name="connsiteX49" fmla="*/ 5822 w 10000"/>
              <a:gd name="connsiteY49" fmla="*/ 8929 h 10000"/>
              <a:gd name="connsiteX50" fmla="*/ 6027 w 10000"/>
              <a:gd name="connsiteY50" fmla="*/ 9595 h 10000"/>
              <a:gd name="connsiteX51" fmla="*/ 6874 w 10000"/>
              <a:gd name="connsiteY51" fmla="*/ 9190 h 10000"/>
              <a:gd name="connsiteX52" fmla="*/ 6874 w 10000"/>
              <a:gd name="connsiteY52" fmla="*/ 7357 h 10000"/>
              <a:gd name="connsiteX53" fmla="*/ 6920 w 10000"/>
              <a:gd name="connsiteY53" fmla="*/ 5857 h 10000"/>
              <a:gd name="connsiteX54" fmla="*/ 7007 w 10000"/>
              <a:gd name="connsiteY54" fmla="*/ 7333 h 10000"/>
              <a:gd name="connsiteX55" fmla="*/ 7007 w 10000"/>
              <a:gd name="connsiteY55" fmla="*/ 8405 h 10000"/>
              <a:gd name="connsiteX56" fmla="*/ 7076 w 10000"/>
              <a:gd name="connsiteY56" fmla="*/ 8429 h 10000"/>
              <a:gd name="connsiteX57" fmla="*/ 7066 w 10000"/>
              <a:gd name="connsiteY57" fmla="*/ 7262 h 10000"/>
              <a:gd name="connsiteX58" fmla="*/ 7126 w 10000"/>
              <a:gd name="connsiteY58" fmla="*/ 5810 h 10000"/>
              <a:gd name="connsiteX59" fmla="*/ 7208 w 10000"/>
              <a:gd name="connsiteY59" fmla="*/ 7333 h 10000"/>
              <a:gd name="connsiteX60" fmla="*/ 7208 w 10000"/>
              <a:gd name="connsiteY60" fmla="*/ 8310 h 10000"/>
              <a:gd name="connsiteX61" fmla="*/ 7446 w 10000"/>
              <a:gd name="connsiteY61" fmla="*/ 8286 h 10000"/>
              <a:gd name="connsiteX62" fmla="*/ 7451 w 10000"/>
              <a:gd name="connsiteY62" fmla="*/ 8643 h 10000"/>
              <a:gd name="connsiteX63" fmla="*/ 7707 w 10000"/>
              <a:gd name="connsiteY63" fmla="*/ 8357 h 10000"/>
              <a:gd name="connsiteX64" fmla="*/ 8430 w 10000"/>
              <a:gd name="connsiteY64" fmla="*/ 8357 h 10000"/>
              <a:gd name="connsiteX65" fmla="*/ 8622 w 10000"/>
              <a:gd name="connsiteY65" fmla="*/ 8762 h 10000"/>
              <a:gd name="connsiteX66" fmla="*/ 8618 w 10000"/>
              <a:gd name="connsiteY66" fmla="*/ 9952 h 10000"/>
              <a:gd name="connsiteX67" fmla="*/ 8879 w 10000"/>
              <a:gd name="connsiteY67" fmla="*/ 9929 h 10000"/>
              <a:gd name="connsiteX68" fmla="*/ 8874 w 10000"/>
              <a:gd name="connsiteY68" fmla="*/ 7857 h 10000"/>
              <a:gd name="connsiteX69" fmla="*/ 8966 w 10000"/>
              <a:gd name="connsiteY69" fmla="*/ 7548 h 10000"/>
              <a:gd name="connsiteX70" fmla="*/ 8984 w 10000"/>
              <a:gd name="connsiteY70" fmla="*/ 7286 h 10000"/>
              <a:gd name="connsiteX71" fmla="*/ 8966 w 10000"/>
              <a:gd name="connsiteY71" fmla="*/ 7000 h 10000"/>
              <a:gd name="connsiteX72" fmla="*/ 8934 w 10000"/>
              <a:gd name="connsiteY72" fmla="*/ 6833 h 10000"/>
              <a:gd name="connsiteX73" fmla="*/ 8924 w 10000"/>
              <a:gd name="connsiteY73" fmla="*/ 6548 h 10000"/>
              <a:gd name="connsiteX74" fmla="*/ 8934 w 10000"/>
              <a:gd name="connsiteY74" fmla="*/ 6190 h 10000"/>
              <a:gd name="connsiteX75" fmla="*/ 8979 w 10000"/>
              <a:gd name="connsiteY75" fmla="*/ 5762 h 10000"/>
              <a:gd name="connsiteX76" fmla="*/ 9034 w 10000"/>
              <a:gd name="connsiteY76" fmla="*/ 5452 h 10000"/>
              <a:gd name="connsiteX77" fmla="*/ 9144 w 10000"/>
              <a:gd name="connsiteY77" fmla="*/ 5167 h 10000"/>
              <a:gd name="connsiteX78" fmla="*/ 9176 w 10000"/>
              <a:gd name="connsiteY78" fmla="*/ 1667 h 10000"/>
              <a:gd name="connsiteX79" fmla="*/ 9240 w 10000"/>
              <a:gd name="connsiteY79" fmla="*/ 5143 h 10000"/>
              <a:gd name="connsiteX80" fmla="*/ 9327 w 10000"/>
              <a:gd name="connsiteY80" fmla="*/ 5333 h 10000"/>
              <a:gd name="connsiteX81" fmla="*/ 9410 w 10000"/>
              <a:gd name="connsiteY81" fmla="*/ 5619 h 10000"/>
              <a:gd name="connsiteX82" fmla="*/ 9465 w 10000"/>
              <a:gd name="connsiteY82" fmla="*/ 6071 h 10000"/>
              <a:gd name="connsiteX83" fmla="*/ 9478 w 10000"/>
              <a:gd name="connsiteY83" fmla="*/ 6429 h 10000"/>
              <a:gd name="connsiteX84" fmla="*/ 9469 w 10000"/>
              <a:gd name="connsiteY84" fmla="*/ 6738 h 10000"/>
              <a:gd name="connsiteX85" fmla="*/ 9428 w 10000"/>
              <a:gd name="connsiteY85" fmla="*/ 6952 h 10000"/>
              <a:gd name="connsiteX86" fmla="*/ 9414 w 10000"/>
              <a:gd name="connsiteY86" fmla="*/ 7214 h 10000"/>
              <a:gd name="connsiteX87" fmla="*/ 9428 w 10000"/>
              <a:gd name="connsiteY87" fmla="*/ 7476 h 10000"/>
              <a:gd name="connsiteX88" fmla="*/ 9529 w 10000"/>
              <a:gd name="connsiteY88" fmla="*/ 7738 h 10000"/>
              <a:gd name="connsiteX89" fmla="*/ 9547 w 10000"/>
              <a:gd name="connsiteY89" fmla="*/ 10000 h 10000"/>
              <a:gd name="connsiteX90" fmla="*/ 9689 w 10000"/>
              <a:gd name="connsiteY90" fmla="*/ 10000 h 10000"/>
              <a:gd name="connsiteX91" fmla="*/ 10000 w 10000"/>
              <a:gd name="connsiteY91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13 w 10000"/>
              <a:gd name="connsiteY42" fmla="*/ 5033 h 10000"/>
              <a:gd name="connsiteX43" fmla="*/ 4471 w 10000"/>
              <a:gd name="connsiteY43" fmla="*/ 4327 h 10000"/>
              <a:gd name="connsiteX44" fmla="*/ 4736 w 10000"/>
              <a:gd name="connsiteY44" fmla="*/ 5031 h 10000"/>
              <a:gd name="connsiteX45" fmla="*/ 4936 w 10000"/>
              <a:gd name="connsiteY45" fmla="*/ 6962 h 10000"/>
              <a:gd name="connsiteX46" fmla="*/ 5145 w 10000"/>
              <a:gd name="connsiteY46" fmla="*/ 7057 h 10000"/>
              <a:gd name="connsiteX47" fmla="*/ 5397 w 10000"/>
              <a:gd name="connsiteY47" fmla="*/ 7366 h 10000"/>
              <a:gd name="connsiteX48" fmla="*/ 5822 w 10000"/>
              <a:gd name="connsiteY48" fmla="*/ 8929 h 10000"/>
              <a:gd name="connsiteX49" fmla="*/ 6027 w 10000"/>
              <a:gd name="connsiteY49" fmla="*/ 9595 h 10000"/>
              <a:gd name="connsiteX50" fmla="*/ 6874 w 10000"/>
              <a:gd name="connsiteY50" fmla="*/ 9190 h 10000"/>
              <a:gd name="connsiteX51" fmla="*/ 6874 w 10000"/>
              <a:gd name="connsiteY51" fmla="*/ 7357 h 10000"/>
              <a:gd name="connsiteX52" fmla="*/ 6920 w 10000"/>
              <a:gd name="connsiteY52" fmla="*/ 5857 h 10000"/>
              <a:gd name="connsiteX53" fmla="*/ 7007 w 10000"/>
              <a:gd name="connsiteY53" fmla="*/ 7333 h 10000"/>
              <a:gd name="connsiteX54" fmla="*/ 7007 w 10000"/>
              <a:gd name="connsiteY54" fmla="*/ 8405 h 10000"/>
              <a:gd name="connsiteX55" fmla="*/ 7076 w 10000"/>
              <a:gd name="connsiteY55" fmla="*/ 8429 h 10000"/>
              <a:gd name="connsiteX56" fmla="*/ 7066 w 10000"/>
              <a:gd name="connsiteY56" fmla="*/ 7262 h 10000"/>
              <a:gd name="connsiteX57" fmla="*/ 7126 w 10000"/>
              <a:gd name="connsiteY57" fmla="*/ 5810 h 10000"/>
              <a:gd name="connsiteX58" fmla="*/ 7208 w 10000"/>
              <a:gd name="connsiteY58" fmla="*/ 7333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13 w 10000"/>
              <a:gd name="connsiteY42" fmla="*/ 5033 h 10000"/>
              <a:gd name="connsiteX43" fmla="*/ 4471 w 10000"/>
              <a:gd name="connsiteY43" fmla="*/ 4327 h 10000"/>
              <a:gd name="connsiteX44" fmla="*/ 4736 w 10000"/>
              <a:gd name="connsiteY44" fmla="*/ 5031 h 10000"/>
              <a:gd name="connsiteX45" fmla="*/ 4936 w 10000"/>
              <a:gd name="connsiteY45" fmla="*/ 6962 h 10000"/>
              <a:gd name="connsiteX46" fmla="*/ 5145 w 10000"/>
              <a:gd name="connsiteY46" fmla="*/ 7057 h 10000"/>
              <a:gd name="connsiteX47" fmla="*/ 5397 w 10000"/>
              <a:gd name="connsiteY47" fmla="*/ 7366 h 10000"/>
              <a:gd name="connsiteX48" fmla="*/ 5822 w 10000"/>
              <a:gd name="connsiteY48" fmla="*/ 8929 h 10000"/>
              <a:gd name="connsiteX49" fmla="*/ 6027 w 10000"/>
              <a:gd name="connsiteY49" fmla="*/ 9595 h 10000"/>
              <a:gd name="connsiteX50" fmla="*/ 6874 w 10000"/>
              <a:gd name="connsiteY50" fmla="*/ 9190 h 10000"/>
              <a:gd name="connsiteX51" fmla="*/ 6874 w 10000"/>
              <a:gd name="connsiteY51" fmla="*/ 7357 h 10000"/>
              <a:gd name="connsiteX52" fmla="*/ 6920 w 10000"/>
              <a:gd name="connsiteY52" fmla="*/ 5857 h 10000"/>
              <a:gd name="connsiteX53" fmla="*/ 7007 w 10000"/>
              <a:gd name="connsiteY53" fmla="*/ 7333 h 10000"/>
              <a:gd name="connsiteX54" fmla="*/ 7007 w 10000"/>
              <a:gd name="connsiteY54" fmla="*/ 8405 h 10000"/>
              <a:gd name="connsiteX55" fmla="*/ 7076 w 10000"/>
              <a:gd name="connsiteY55" fmla="*/ 8429 h 10000"/>
              <a:gd name="connsiteX56" fmla="*/ 7066 w 10000"/>
              <a:gd name="connsiteY56" fmla="*/ 7262 h 10000"/>
              <a:gd name="connsiteX57" fmla="*/ 7126 w 10000"/>
              <a:gd name="connsiteY57" fmla="*/ 5810 h 10000"/>
              <a:gd name="connsiteX58" fmla="*/ 7208 w 10000"/>
              <a:gd name="connsiteY58" fmla="*/ 7333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13 w 10000"/>
              <a:gd name="connsiteY42" fmla="*/ 5033 h 10000"/>
              <a:gd name="connsiteX43" fmla="*/ 4529 w 10000"/>
              <a:gd name="connsiteY43" fmla="*/ 4660 h 10000"/>
              <a:gd name="connsiteX44" fmla="*/ 4736 w 10000"/>
              <a:gd name="connsiteY44" fmla="*/ 5031 h 10000"/>
              <a:gd name="connsiteX45" fmla="*/ 4936 w 10000"/>
              <a:gd name="connsiteY45" fmla="*/ 6962 h 10000"/>
              <a:gd name="connsiteX46" fmla="*/ 5145 w 10000"/>
              <a:gd name="connsiteY46" fmla="*/ 7057 h 10000"/>
              <a:gd name="connsiteX47" fmla="*/ 5397 w 10000"/>
              <a:gd name="connsiteY47" fmla="*/ 7366 h 10000"/>
              <a:gd name="connsiteX48" fmla="*/ 5822 w 10000"/>
              <a:gd name="connsiteY48" fmla="*/ 8929 h 10000"/>
              <a:gd name="connsiteX49" fmla="*/ 6027 w 10000"/>
              <a:gd name="connsiteY49" fmla="*/ 9595 h 10000"/>
              <a:gd name="connsiteX50" fmla="*/ 6874 w 10000"/>
              <a:gd name="connsiteY50" fmla="*/ 9190 h 10000"/>
              <a:gd name="connsiteX51" fmla="*/ 6874 w 10000"/>
              <a:gd name="connsiteY51" fmla="*/ 7357 h 10000"/>
              <a:gd name="connsiteX52" fmla="*/ 6920 w 10000"/>
              <a:gd name="connsiteY52" fmla="*/ 5857 h 10000"/>
              <a:gd name="connsiteX53" fmla="*/ 7007 w 10000"/>
              <a:gd name="connsiteY53" fmla="*/ 7333 h 10000"/>
              <a:gd name="connsiteX54" fmla="*/ 7007 w 10000"/>
              <a:gd name="connsiteY54" fmla="*/ 8405 h 10000"/>
              <a:gd name="connsiteX55" fmla="*/ 7076 w 10000"/>
              <a:gd name="connsiteY55" fmla="*/ 8429 h 10000"/>
              <a:gd name="connsiteX56" fmla="*/ 7066 w 10000"/>
              <a:gd name="connsiteY56" fmla="*/ 7262 h 10000"/>
              <a:gd name="connsiteX57" fmla="*/ 7126 w 10000"/>
              <a:gd name="connsiteY57" fmla="*/ 5810 h 10000"/>
              <a:gd name="connsiteX58" fmla="*/ 7208 w 10000"/>
              <a:gd name="connsiteY58" fmla="*/ 7333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13 w 10000"/>
              <a:gd name="connsiteY42" fmla="*/ 5033 h 10000"/>
              <a:gd name="connsiteX43" fmla="*/ 4529 w 10000"/>
              <a:gd name="connsiteY43" fmla="*/ 4660 h 10000"/>
              <a:gd name="connsiteX44" fmla="*/ 4781 w 10000"/>
              <a:gd name="connsiteY44" fmla="*/ 5664 h 10000"/>
              <a:gd name="connsiteX45" fmla="*/ 4936 w 10000"/>
              <a:gd name="connsiteY45" fmla="*/ 6962 h 10000"/>
              <a:gd name="connsiteX46" fmla="*/ 5145 w 10000"/>
              <a:gd name="connsiteY46" fmla="*/ 7057 h 10000"/>
              <a:gd name="connsiteX47" fmla="*/ 5397 w 10000"/>
              <a:gd name="connsiteY47" fmla="*/ 7366 h 10000"/>
              <a:gd name="connsiteX48" fmla="*/ 5822 w 10000"/>
              <a:gd name="connsiteY48" fmla="*/ 8929 h 10000"/>
              <a:gd name="connsiteX49" fmla="*/ 6027 w 10000"/>
              <a:gd name="connsiteY49" fmla="*/ 9595 h 10000"/>
              <a:gd name="connsiteX50" fmla="*/ 6874 w 10000"/>
              <a:gd name="connsiteY50" fmla="*/ 9190 h 10000"/>
              <a:gd name="connsiteX51" fmla="*/ 6874 w 10000"/>
              <a:gd name="connsiteY51" fmla="*/ 7357 h 10000"/>
              <a:gd name="connsiteX52" fmla="*/ 6920 w 10000"/>
              <a:gd name="connsiteY52" fmla="*/ 5857 h 10000"/>
              <a:gd name="connsiteX53" fmla="*/ 7007 w 10000"/>
              <a:gd name="connsiteY53" fmla="*/ 7333 h 10000"/>
              <a:gd name="connsiteX54" fmla="*/ 7007 w 10000"/>
              <a:gd name="connsiteY54" fmla="*/ 8405 h 10000"/>
              <a:gd name="connsiteX55" fmla="*/ 7076 w 10000"/>
              <a:gd name="connsiteY55" fmla="*/ 8429 h 10000"/>
              <a:gd name="connsiteX56" fmla="*/ 7066 w 10000"/>
              <a:gd name="connsiteY56" fmla="*/ 7262 h 10000"/>
              <a:gd name="connsiteX57" fmla="*/ 7126 w 10000"/>
              <a:gd name="connsiteY57" fmla="*/ 5810 h 10000"/>
              <a:gd name="connsiteX58" fmla="*/ 7208 w 10000"/>
              <a:gd name="connsiteY58" fmla="*/ 7333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29 w 10000"/>
              <a:gd name="connsiteY43" fmla="*/ 4660 h 10000"/>
              <a:gd name="connsiteX44" fmla="*/ 4781 w 10000"/>
              <a:gd name="connsiteY44" fmla="*/ 5664 h 10000"/>
              <a:gd name="connsiteX45" fmla="*/ 4936 w 10000"/>
              <a:gd name="connsiteY45" fmla="*/ 6962 h 10000"/>
              <a:gd name="connsiteX46" fmla="*/ 5145 w 10000"/>
              <a:gd name="connsiteY46" fmla="*/ 7057 h 10000"/>
              <a:gd name="connsiteX47" fmla="*/ 5397 w 10000"/>
              <a:gd name="connsiteY47" fmla="*/ 7366 h 10000"/>
              <a:gd name="connsiteX48" fmla="*/ 5822 w 10000"/>
              <a:gd name="connsiteY48" fmla="*/ 8929 h 10000"/>
              <a:gd name="connsiteX49" fmla="*/ 6027 w 10000"/>
              <a:gd name="connsiteY49" fmla="*/ 9595 h 10000"/>
              <a:gd name="connsiteX50" fmla="*/ 6874 w 10000"/>
              <a:gd name="connsiteY50" fmla="*/ 9190 h 10000"/>
              <a:gd name="connsiteX51" fmla="*/ 6874 w 10000"/>
              <a:gd name="connsiteY51" fmla="*/ 7357 h 10000"/>
              <a:gd name="connsiteX52" fmla="*/ 6920 w 10000"/>
              <a:gd name="connsiteY52" fmla="*/ 5857 h 10000"/>
              <a:gd name="connsiteX53" fmla="*/ 7007 w 10000"/>
              <a:gd name="connsiteY53" fmla="*/ 7333 h 10000"/>
              <a:gd name="connsiteX54" fmla="*/ 7007 w 10000"/>
              <a:gd name="connsiteY54" fmla="*/ 8405 h 10000"/>
              <a:gd name="connsiteX55" fmla="*/ 7076 w 10000"/>
              <a:gd name="connsiteY55" fmla="*/ 8429 h 10000"/>
              <a:gd name="connsiteX56" fmla="*/ 7066 w 10000"/>
              <a:gd name="connsiteY56" fmla="*/ 7262 h 10000"/>
              <a:gd name="connsiteX57" fmla="*/ 7126 w 10000"/>
              <a:gd name="connsiteY57" fmla="*/ 5810 h 10000"/>
              <a:gd name="connsiteX58" fmla="*/ 7208 w 10000"/>
              <a:gd name="connsiteY58" fmla="*/ 7333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81 w 10000"/>
              <a:gd name="connsiteY44" fmla="*/ 5664 h 10000"/>
              <a:gd name="connsiteX45" fmla="*/ 4936 w 10000"/>
              <a:gd name="connsiteY45" fmla="*/ 6962 h 10000"/>
              <a:gd name="connsiteX46" fmla="*/ 5145 w 10000"/>
              <a:gd name="connsiteY46" fmla="*/ 7057 h 10000"/>
              <a:gd name="connsiteX47" fmla="*/ 5397 w 10000"/>
              <a:gd name="connsiteY47" fmla="*/ 7366 h 10000"/>
              <a:gd name="connsiteX48" fmla="*/ 5822 w 10000"/>
              <a:gd name="connsiteY48" fmla="*/ 8929 h 10000"/>
              <a:gd name="connsiteX49" fmla="*/ 6027 w 10000"/>
              <a:gd name="connsiteY49" fmla="*/ 9595 h 10000"/>
              <a:gd name="connsiteX50" fmla="*/ 6874 w 10000"/>
              <a:gd name="connsiteY50" fmla="*/ 9190 h 10000"/>
              <a:gd name="connsiteX51" fmla="*/ 6874 w 10000"/>
              <a:gd name="connsiteY51" fmla="*/ 7357 h 10000"/>
              <a:gd name="connsiteX52" fmla="*/ 6920 w 10000"/>
              <a:gd name="connsiteY52" fmla="*/ 5857 h 10000"/>
              <a:gd name="connsiteX53" fmla="*/ 7007 w 10000"/>
              <a:gd name="connsiteY53" fmla="*/ 7333 h 10000"/>
              <a:gd name="connsiteX54" fmla="*/ 7007 w 10000"/>
              <a:gd name="connsiteY54" fmla="*/ 8405 h 10000"/>
              <a:gd name="connsiteX55" fmla="*/ 7076 w 10000"/>
              <a:gd name="connsiteY55" fmla="*/ 8429 h 10000"/>
              <a:gd name="connsiteX56" fmla="*/ 7066 w 10000"/>
              <a:gd name="connsiteY56" fmla="*/ 7262 h 10000"/>
              <a:gd name="connsiteX57" fmla="*/ 7126 w 10000"/>
              <a:gd name="connsiteY57" fmla="*/ 5810 h 10000"/>
              <a:gd name="connsiteX58" fmla="*/ 7208 w 10000"/>
              <a:gd name="connsiteY58" fmla="*/ 7333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145 w 10000"/>
              <a:gd name="connsiteY46" fmla="*/ 7057 h 10000"/>
              <a:gd name="connsiteX47" fmla="*/ 5397 w 10000"/>
              <a:gd name="connsiteY47" fmla="*/ 7366 h 10000"/>
              <a:gd name="connsiteX48" fmla="*/ 5822 w 10000"/>
              <a:gd name="connsiteY48" fmla="*/ 8929 h 10000"/>
              <a:gd name="connsiteX49" fmla="*/ 6027 w 10000"/>
              <a:gd name="connsiteY49" fmla="*/ 9595 h 10000"/>
              <a:gd name="connsiteX50" fmla="*/ 6874 w 10000"/>
              <a:gd name="connsiteY50" fmla="*/ 9190 h 10000"/>
              <a:gd name="connsiteX51" fmla="*/ 6874 w 10000"/>
              <a:gd name="connsiteY51" fmla="*/ 7357 h 10000"/>
              <a:gd name="connsiteX52" fmla="*/ 6920 w 10000"/>
              <a:gd name="connsiteY52" fmla="*/ 5857 h 10000"/>
              <a:gd name="connsiteX53" fmla="*/ 7007 w 10000"/>
              <a:gd name="connsiteY53" fmla="*/ 7333 h 10000"/>
              <a:gd name="connsiteX54" fmla="*/ 7007 w 10000"/>
              <a:gd name="connsiteY54" fmla="*/ 8405 h 10000"/>
              <a:gd name="connsiteX55" fmla="*/ 7076 w 10000"/>
              <a:gd name="connsiteY55" fmla="*/ 8429 h 10000"/>
              <a:gd name="connsiteX56" fmla="*/ 7066 w 10000"/>
              <a:gd name="connsiteY56" fmla="*/ 7262 h 10000"/>
              <a:gd name="connsiteX57" fmla="*/ 7126 w 10000"/>
              <a:gd name="connsiteY57" fmla="*/ 5810 h 10000"/>
              <a:gd name="connsiteX58" fmla="*/ 7208 w 10000"/>
              <a:gd name="connsiteY58" fmla="*/ 7333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22 w 10000"/>
              <a:gd name="connsiteY47" fmla="*/ 8929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27 w 10000"/>
              <a:gd name="connsiteY48" fmla="*/ 95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874 w 10000"/>
              <a:gd name="connsiteY49" fmla="*/ 9190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74 w 10000"/>
              <a:gd name="connsiteY50" fmla="*/ 73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557 h 10000"/>
              <a:gd name="connsiteX51" fmla="*/ 6920 w 10000"/>
              <a:gd name="connsiteY51" fmla="*/ 5857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557 h 10000"/>
              <a:gd name="connsiteX51" fmla="*/ 6850 w 10000"/>
              <a:gd name="connsiteY51" fmla="*/ 4624 h 10000"/>
              <a:gd name="connsiteX52" fmla="*/ 7007 w 10000"/>
              <a:gd name="connsiteY52" fmla="*/ 7333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557 h 10000"/>
              <a:gd name="connsiteX51" fmla="*/ 6850 w 10000"/>
              <a:gd name="connsiteY51" fmla="*/ 4624 h 10000"/>
              <a:gd name="connsiteX52" fmla="*/ 6943 w 10000"/>
              <a:gd name="connsiteY52" fmla="*/ 6800 h 10000"/>
              <a:gd name="connsiteX53" fmla="*/ 7007 w 10000"/>
              <a:gd name="connsiteY53" fmla="*/ 84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557 h 10000"/>
              <a:gd name="connsiteX51" fmla="*/ 6850 w 10000"/>
              <a:gd name="connsiteY51" fmla="*/ 4624 h 10000"/>
              <a:gd name="connsiteX52" fmla="*/ 6943 w 10000"/>
              <a:gd name="connsiteY52" fmla="*/ 6800 h 10000"/>
              <a:gd name="connsiteX53" fmla="*/ 6943 w 10000"/>
              <a:gd name="connsiteY53" fmla="*/ 7705 h 10000"/>
              <a:gd name="connsiteX54" fmla="*/ 7076 w 10000"/>
              <a:gd name="connsiteY54" fmla="*/ 8429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557 h 10000"/>
              <a:gd name="connsiteX51" fmla="*/ 6850 w 10000"/>
              <a:gd name="connsiteY51" fmla="*/ 4624 h 10000"/>
              <a:gd name="connsiteX52" fmla="*/ 6943 w 10000"/>
              <a:gd name="connsiteY52" fmla="*/ 6800 h 10000"/>
              <a:gd name="connsiteX53" fmla="*/ 6943 w 10000"/>
              <a:gd name="connsiteY53" fmla="*/ 7705 h 10000"/>
              <a:gd name="connsiteX54" fmla="*/ 7095 w 10000"/>
              <a:gd name="connsiteY54" fmla="*/ 8296 h 10000"/>
              <a:gd name="connsiteX55" fmla="*/ 7066 w 10000"/>
              <a:gd name="connsiteY55" fmla="*/ 7262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557 h 10000"/>
              <a:gd name="connsiteX51" fmla="*/ 6850 w 10000"/>
              <a:gd name="connsiteY51" fmla="*/ 4624 h 10000"/>
              <a:gd name="connsiteX52" fmla="*/ 6943 w 10000"/>
              <a:gd name="connsiteY52" fmla="*/ 6800 h 10000"/>
              <a:gd name="connsiteX53" fmla="*/ 6943 w 10000"/>
              <a:gd name="connsiteY53" fmla="*/ 7705 h 10000"/>
              <a:gd name="connsiteX54" fmla="*/ 7095 w 10000"/>
              <a:gd name="connsiteY54" fmla="*/ 8296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557 h 10000"/>
              <a:gd name="connsiteX51" fmla="*/ 6850 w 10000"/>
              <a:gd name="connsiteY51" fmla="*/ 4624 h 10000"/>
              <a:gd name="connsiteX52" fmla="*/ 6943 w 10000"/>
              <a:gd name="connsiteY52" fmla="*/ 6800 h 10000"/>
              <a:gd name="connsiteX53" fmla="*/ 6943 w 10000"/>
              <a:gd name="connsiteY53" fmla="*/ 7705 h 10000"/>
              <a:gd name="connsiteX54" fmla="*/ 7095 w 10000"/>
              <a:gd name="connsiteY54" fmla="*/ 8296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08 w 10000"/>
              <a:gd name="connsiteY57" fmla="*/ 73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557 h 10000"/>
              <a:gd name="connsiteX51" fmla="*/ 6850 w 10000"/>
              <a:gd name="connsiteY51" fmla="*/ 4624 h 10000"/>
              <a:gd name="connsiteX52" fmla="*/ 6943 w 10000"/>
              <a:gd name="connsiteY52" fmla="*/ 6800 h 10000"/>
              <a:gd name="connsiteX53" fmla="*/ 6943 w 10000"/>
              <a:gd name="connsiteY53" fmla="*/ 7705 h 10000"/>
              <a:gd name="connsiteX54" fmla="*/ 7095 w 10000"/>
              <a:gd name="connsiteY54" fmla="*/ 8296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43 w 10000"/>
              <a:gd name="connsiteY52" fmla="*/ 6800 h 10000"/>
              <a:gd name="connsiteX53" fmla="*/ 6943 w 10000"/>
              <a:gd name="connsiteY53" fmla="*/ 7705 h 10000"/>
              <a:gd name="connsiteX54" fmla="*/ 7095 w 10000"/>
              <a:gd name="connsiteY54" fmla="*/ 8296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30 w 10000"/>
              <a:gd name="connsiteY52" fmla="*/ 6333 h 10000"/>
              <a:gd name="connsiteX53" fmla="*/ 6943 w 10000"/>
              <a:gd name="connsiteY53" fmla="*/ 7705 h 10000"/>
              <a:gd name="connsiteX54" fmla="*/ 7095 w 10000"/>
              <a:gd name="connsiteY54" fmla="*/ 8296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30 w 10000"/>
              <a:gd name="connsiteY52" fmla="*/ 5933 h 10000"/>
              <a:gd name="connsiteX53" fmla="*/ 6943 w 10000"/>
              <a:gd name="connsiteY53" fmla="*/ 7705 h 10000"/>
              <a:gd name="connsiteX54" fmla="*/ 7095 w 10000"/>
              <a:gd name="connsiteY54" fmla="*/ 8296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43 w 10000"/>
              <a:gd name="connsiteY52" fmla="*/ 6600 h 10000"/>
              <a:gd name="connsiteX53" fmla="*/ 6943 w 10000"/>
              <a:gd name="connsiteY53" fmla="*/ 7705 h 10000"/>
              <a:gd name="connsiteX54" fmla="*/ 7095 w 10000"/>
              <a:gd name="connsiteY54" fmla="*/ 8296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43 w 10000"/>
              <a:gd name="connsiteY53" fmla="*/ 7705 h 10000"/>
              <a:gd name="connsiteX54" fmla="*/ 7095 w 10000"/>
              <a:gd name="connsiteY54" fmla="*/ 8296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43 w 10000"/>
              <a:gd name="connsiteY53" fmla="*/ 7705 h 10000"/>
              <a:gd name="connsiteX54" fmla="*/ 7082 w 10000"/>
              <a:gd name="connsiteY54" fmla="*/ 7829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43 w 10000"/>
              <a:gd name="connsiteY53" fmla="*/ 7705 h 10000"/>
              <a:gd name="connsiteX54" fmla="*/ 7082 w 10000"/>
              <a:gd name="connsiteY54" fmla="*/ 7562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43 w 10000"/>
              <a:gd name="connsiteY53" fmla="*/ 7705 h 10000"/>
              <a:gd name="connsiteX54" fmla="*/ 7082 w 10000"/>
              <a:gd name="connsiteY54" fmla="*/ 7562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43 w 10000"/>
              <a:gd name="connsiteY53" fmla="*/ 7705 h 10000"/>
              <a:gd name="connsiteX54" fmla="*/ 7072 w 10000"/>
              <a:gd name="connsiteY54" fmla="*/ 6429 h 10000"/>
              <a:gd name="connsiteX55" fmla="*/ 7126 w 10000"/>
              <a:gd name="connsiteY55" fmla="*/ 5810 h 10000"/>
              <a:gd name="connsiteX56" fmla="*/ 7253 w 10000"/>
              <a:gd name="connsiteY56" fmla="*/ 6500 h 10000"/>
              <a:gd name="connsiteX57" fmla="*/ 7208 w 10000"/>
              <a:gd name="connsiteY57" fmla="*/ 8310 h 10000"/>
              <a:gd name="connsiteX58" fmla="*/ 7446 w 10000"/>
              <a:gd name="connsiteY58" fmla="*/ 8286 h 10000"/>
              <a:gd name="connsiteX59" fmla="*/ 7451 w 10000"/>
              <a:gd name="connsiteY59" fmla="*/ 8643 h 10000"/>
              <a:gd name="connsiteX60" fmla="*/ 7707 w 10000"/>
              <a:gd name="connsiteY60" fmla="*/ 8357 h 10000"/>
              <a:gd name="connsiteX61" fmla="*/ 8430 w 10000"/>
              <a:gd name="connsiteY61" fmla="*/ 8357 h 10000"/>
              <a:gd name="connsiteX62" fmla="*/ 8622 w 10000"/>
              <a:gd name="connsiteY62" fmla="*/ 8762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43 w 10000"/>
              <a:gd name="connsiteY53" fmla="*/ 7705 h 10000"/>
              <a:gd name="connsiteX54" fmla="*/ 6981 w 10000"/>
              <a:gd name="connsiteY54" fmla="*/ 7301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892 w 10000"/>
              <a:gd name="connsiteY53" fmla="*/ 7938 h 10000"/>
              <a:gd name="connsiteX54" fmla="*/ 6981 w 10000"/>
              <a:gd name="connsiteY54" fmla="*/ 7301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892 w 10000"/>
              <a:gd name="connsiteY53" fmla="*/ 7938 h 10000"/>
              <a:gd name="connsiteX54" fmla="*/ 7083 w 10000"/>
              <a:gd name="connsiteY54" fmla="*/ 7734 h 10000"/>
              <a:gd name="connsiteX55" fmla="*/ 6981 w 10000"/>
              <a:gd name="connsiteY55" fmla="*/ 7301 h 10000"/>
              <a:gd name="connsiteX56" fmla="*/ 7072 w 10000"/>
              <a:gd name="connsiteY56" fmla="*/ 6429 h 10000"/>
              <a:gd name="connsiteX57" fmla="*/ 7126 w 10000"/>
              <a:gd name="connsiteY57" fmla="*/ 5810 h 10000"/>
              <a:gd name="connsiteX58" fmla="*/ 7253 w 10000"/>
              <a:gd name="connsiteY58" fmla="*/ 6500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18 w 10000"/>
              <a:gd name="connsiteY53" fmla="*/ 7538 h 10000"/>
              <a:gd name="connsiteX54" fmla="*/ 7083 w 10000"/>
              <a:gd name="connsiteY54" fmla="*/ 7734 h 10000"/>
              <a:gd name="connsiteX55" fmla="*/ 6981 w 10000"/>
              <a:gd name="connsiteY55" fmla="*/ 7301 h 10000"/>
              <a:gd name="connsiteX56" fmla="*/ 7072 w 10000"/>
              <a:gd name="connsiteY56" fmla="*/ 6429 h 10000"/>
              <a:gd name="connsiteX57" fmla="*/ 7126 w 10000"/>
              <a:gd name="connsiteY57" fmla="*/ 5810 h 10000"/>
              <a:gd name="connsiteX58" fmla="*/ 7253 w 10000"/>
              <a:gd name="connsiteY58" fmla="*/ 6500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3 w 10000"/>
              <a:gd name="connsiteY54" fmla="*/ 7734 h 10000"/>
              <a:gd name="connsiteX55" fmla="*/ 6981 w 10000"/>
              <a:gd name="connsiteY55" fmla="*/ 7301 h 10000"/>
              <a:gd name="connsiteX56" fmla="*/ 7072 w 10000"/>
              <a:gd name="connsiteY56" fmla="*/ 6429 h 10000"/>
              <a:gd name="connsiteX57" fmla="*/ 7126 w 10000"/>
              <a:gd name="connsiteY57" fmla="*/ 5810 h 10000"/>
              <a:gd name="connsiteX58" fmla="*/ 7253 w 10000"/>
              <a:gd name="connsiteY58" fmla="*/ 6500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3 w 10000"/>
              <a:gd name="connsiteY54" fmla="*/ 7734 h 10000"/>
              <a:gd name="connsiteX55" fmla="*/ 7084 w 10000"/>
              <a:gd name="connsiteY55" fmla="*/ 7068 h 10000"/>
              <a:gd name="connsiteX56" fmla="*/ 7072 w 10000"/>
              <a:gd name="connsiteY56" fmla="*/ 6429 h 10000"/>
              <a:gd name="connsiteX57" fmla="*/ 7126 w 10000"/>
              <a:gd name="connsiteY57" fmla="*/ 5810 h 10000"/>
              <a:gd name="connsiteX58" fmla="*/ 7253 w 10000"/>
              <a:gd name="connsiteY58" fmla="*/ 6500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84 w 10000"/>
              <a:gd name="connsiteY55" fmla="*/ 7068 h 10000"/>
              <a:gd name="connsiteX56" fmla="*/ 7072 w 10000"/>
              <a:gd name="connsiteY56" fmla="*/ 6429 h 10000"/>
              <a:gd name="connsiteX57" fmla="*/ 7126 w 10000"/>
              <a:gd name="connsiteY57" fmla="*/ 5810 h 10000"/>
              <a:gd name="connsiteX58" fmla="*/ 7253 w 10000"/>
              <a:gd name="connsiteY58" fmla="*/ 6500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84 w 10000"/>
              <a:gd name="connsiteY55" fmla="*/ 6435 h 10000"/>
              <a:gd name="connsiteX56" fmla="*/ 7072 w 10000"/>
              <a:gd name="connsiteY56" fmla="*/ 6429 h 10000"/>
              <a:gd name="connsiteX57" fmla="*/ 7126 w 10000"/>
              <a:gd name="connsiteY57" fmla="*/ 5810 h 10000"/>
              <a:gd name="connsiteX58" fmla="*/ 7253 w 10000"/>
              <a:gd name="connsiteY58" fmla="*/ 6500 h 10000"/>
              <a:gd name="connsiteX59" fmla="*/ 7208 w 10000"/>
              <a:gd name="connsiteY59" fmla="*/ 8310 h 10000"/>
              <a:gd name="connsiteX60" fmla="*/ 7446 w 10000"/>
              <a:gd name="connsiteY60" fmla="*/ 8286 h 10000"/>
              <a:gd name="connsiteX61" fmla="*/ 7451 w 10000"/>
              <a:gd name="connsiteY61" fmla="*/ 8643 h 10000"/>
              <a:gd name="connsiteX62" fmla="*/ 7707 w 10000"/>
              <a:gd name="connsiteY62" fmla="*/ 8357 h 10000"/>
              <a:gd name="connsiteX63" fmla="*/ 8430 w 10000"/>
              <a:gd name="connsiteY63" fmla="*/ 8357 h 10000"/>
              <a:gd name="connsiteX64" fmla="*/ 8622 w 10000"/>
              <a:gd name="connsiteY64" fmla="*/ 8762 h 10000"/>
              <a:gd name="connsiteX65" fmla="*/ 8618 w 10000"/>
              <a:gd name="connsiteY65" fmla="*/ 9952 h 10000"/>
              <a:gd name="connsiteX66" fmla="*/ 8879 w 10000"/>
              <a:gd name="connsiteY66" fmla="*/ 9929 h 10000"/>
              <a:gd name="connsiteX67" fmla="*/ 8874 w 10000"/>
              <a:gd name="connsiteY67" fmla="*/ 7857 h 10000"/>
              <a:gd name="connsiteX68" fmla="*/ 8966 w 10000"/>
              <a:gd name="connsiteY68" fmla="*/ 7548 h 10000"/>
              <a:gd name="connsiteX69" fmla="*/ 8984 w 10000"/>
              <a:gd name="connsiteY69" fmla="*/ 7286 h 10000"/>
              <a:gd name="connsiteX70" fmla="*/ 8966 w 10000"/>
              <a:gd name="connsiteY70" fmla="*/ 7000 h 10000"/>
              <a:gd name="connsiteX71" fmla="*/ 8934 w 10000"/>
              <a:gd name="connsiteY71" fmla="*/ 6833 h 10000"/>
              <a:gd name="connsiteX72" fmla="*/ 8924 w 10000"/>
              <a:gd name="connsiteY72" fmla="*/ 6548 h 10000"/>
              <a:gd name="connsiteX73" fmla="*/ 8934 w 10000"/>
              <a:gd name="connsiteY73" fmla="*/ 6190 h 10000"/>
              <a:gd name="connsiteX74" fmla="*/ 8979 w 10000"/>
              <a:gd name="connsiteY74" fmla="*/ 5762 h 10000"/>
              <a:gd name="connsiteX75" fmla="*/ 9034 w 10000"/>
              <a:gd name="connsiteY75" fmla="*/ 5452 h 10000"/>
              <a:gd name="connsiteX76" fmla="*/ 9144 w 10000"/>
              <a:gd name="connsiteY76" fmla="*/ 5167 h 10000"/>
              <a:gd name="connsiteX77" fmla="*/ 9176 w 10000"/>
              <a:gd name="connsiteY77" fmla="*/ 1667 h 10000"/>
              <a:gd name="connsiteX78" fmla="*/ 9240 w 10000"/>
              <a:gd name="connsiteY78" fmla="*/ 5143 h 10000"/>
              <a:gd name="connsiteX79" fmla="*/ 9327 w 10000"/>
              <a:gd name="connsiteY79" fmla="*/ 5333 h 10000"/>
              <a:gd name="connsiteX80" fmla="*/ 9410 w 10000"/>
              <a:gd name="connsiteY80" fmla="*/ 5619 h 10000"/>
              <a:gd name="connsiteX81" fmla="*/ 9465 w 10000"/>
              <a:gd name="connsiteY81" fmla="*/ 6071 h 10000"/>
              <a:gd name="connsiteX82" fmla="*/ 9478 w 10000"/>
              <a:gd name="connsiteY82" fmla="*/ 6429 h 10000"/>
              <a:gd name="connsiteX83" fmla="*/ 9469 w 10000"/>
              <a:gd name="connsiteY83" fmla="*/ 6738 h 10000"/>
              <a:gd name="connsiteX84" fmla="*/ 9428 w 10000"/>
              <a:gd name="connsiteY84" fmla="*/ 6952 h 10000"/>
              <a:gd name="connsiteX85" fmla="*/ 9414 w 10000"/>
              <a:gd name="connsiteY85" fmla="*/ 7214 h 10000"/>
              <a:gd name="connsiteX86" fmla="*/ 9428 w 10000"/>
              <a:gd name="connsiteY86" fmla="*/ 7476 h 10000"/>
              <a:gd name="connsiteX87" fmla="*/ 9529 w 10000"/>
              <a:gd name="connsiteY87" fmla="*/ 7738 h 10000"/>
              <a:gd name="connsiteX88" fmla="*/ 9547 w 10000"/>
              <a:gd name="connsiteY88" fmla="*/ 10000 h 10000"/>
              <a:gd name="connsiteX89" fmla="*/ 9689 w 10000"/>
              <a:gd name="connsiteY89" fmla="*/ 10000 h 10000"/>
              <a:gd name="connsiteX90" fmla="*/ 10000 w 10000"/>
              <a:gd name="connsiteY90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72 w 10000"/>
              <a:gd name="connsiteY55" fmla="*/ 6429 h 10000"/>
              <a:gd name="connsiteX56" fmla="*/ 7126 w 10000"/>
              <a:gd name="connsiteY56" fmla="*/ 5810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72 w 10000"/>
              <a:gd name="connsiteY55" fmla="*/ 6429 h 10000"/>
              <a:gd name="connsiteX56" fmla="*/ 7145 w 10000"/>
              <a:gd name="connsiteY56" fmla="*/ 4677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91 w 10000"/>
              <a:gd name="connsiteY55" fmla="*/ 5962 h 10000"/>
              <a:gd name="connsiteX56" fmla="*/ 7145 w 10000"/>
              <a:gd name="connsiteY56" fmla="*/ 4677 h 10000"/>
              <a:gd name="connsiteX57" fmla="*/ 7253 w 10000"/>
              <a:gd name="connsiteY57" fmla="*/ 6500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91 w 10000"/>
              <a:gd name="connsiteY55" fmla="*/ 5962 h 10000"/>
              <a:gd name="connsiteX56" fmla="*/ 7145 w 10000"/>
              <a:gd name="connsiteY56" fmla="*/ 4677 h 10000"/>
              <a:gd name="connsiteX57" fmla="*/ 7240 w 10000"/>
              <a:gd name="connsiteY57" fmla="*/ 5933 h 10000"/>
              <a:gd name="connsiteX58" fmla="*/ 7208 w 10000"/>
              <a:gd name="connsiteY58" fmla="*/ 8310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91 w 10000"/>
              <a:gd name="connsiteY55" fmla="*/ 5962 h 10000"/>
              <a:gd name="connsiteX56" fmla="*/ 7145 w 10000"/>
              <a:gd name="connsiteY56" fmla="*/ 4677 h 10000"/>
              <a:gd name="connsiteX57" fmla="*/ 7240 w 10000"/>
              <a:gd name="connsiteY57" fmla="*/ 5933 h 10000"/>
              <a:gd name="connsiteX58" fmla="*/ 7221 w 10000"/>
              <a:gd name="connsiteY58" fmla="*/ 7043 h 10000"/>
              <a:gd name="connsiteX59" fmla="*/ 7446 w 10000"/>
              <a:gd name="connsiteY59" fmla="*/ 8286 h 10000"/>
              <a:gd name="connsiteX60" fmla="*/ 7451 w 10000"/>
              <a:gd name="connsiteY60" fmla="*/ 8643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91 w 10000"/>
              <a:gd name="connsiteY55" fmla="*/ 5962 h 10000"/>
              <a:gd name="connsiteX56" fmla="*/ 7145 w 10000"/>
              <a:gd name="connsiteY56" fmla="*/ 4677 h 10000"/>
              <a:gd name="connsiteX57" fmla="*/ 7240 w 10000"/>
              <a:gd name="connsiteY57" fmla="*/ 5933 h 10000"/>
              <a:gd name="connsiteX58" fmla="*/ 7221 w 10000"/>
              <a:gd name="connsiteY58" fmla="*/ 7043 h 10000"/>
              <a:gd name="connsiteX59" fmla="*/ 7446 w 10000"/>
              <a:gd name="connsiteY59" fmla="*/ 8286 h 10000"/>
              <a:gd name="connsiteX60" fmla="*/ 7432 w 10000"/>
              <a:gd name="connsiteY60" fmla="*/ 7410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91 w 10000"/>
              <a:gd name="connsiteY55" fmla="*/ 5962 h 10000"/>
              <a:gd name="connsiteX56" fmla="*/ 7145 w 10000"/>
              <a:gd name="connsiteY56" fmla="*/ 4677 h 10000"/>
              <a:gd name="connsiteX57" fmla="*/ 7240 w 10000"/>
              <a:gd name="connsiteY57" fmla="*/ 5933 h 10000"/>
              <a:gd name="connsiteX58" fmla="*/ 7221 w 10000"/>
              <a:gd name="connsiteY58" fmla="*/ 7043 h 10000"/>
              <a:gd name="connsiteX59" fmla="*/ 7419 w 10000"/>
              <a:gd name="connsiteY59" fmla="*/ 7021 h 10000"/>
              <a:gd name="connsiteX60" fmla="*/ 7432 w 10000"/>
              <a:gd name="connsiteY60" fmla="*/ 7410 h 10000"/>
              <a:gd name="connsiteX61" fmla="*/ 7707 w 10000"/>
              <a:gd name="connsiteY61" fmla="*/ 8357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91 w 10000"/>
              <a:gd name="connsiteY55" fmla="*/ 5962 h 10000"/>
              <a:gd name="connsiteX56" fmla="*/ 7145 w 10000"/>
              <a:gd name="connsiteY56" fmla="*/ 4677 h 10000"/>
              <a:gd name="connsiteX57" fmla="*/ 7240 w 10000"/>
              <a:gd name="connsiteY57" fmla="*/ 5933 h 10000"/>
              <a:gd name="connsiteX58" fmla="*/ 7221 w 10000"/>
              <a:gd name="connsiteY58" fmla="*/ 7043 h 10000"/>
              <a:gd name="connsiteX59" fmla="*/ 7419 w 10000"/>
              <a:gd name="connsiteY59" fmla="*/ 7021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30 w 10000"/>
              <a:gd name="connsiteY62" fmla="*/ 83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91 w 10000"/>
              <a:gd name="connsiteY55" fmla="*/ 5962 h 10000"/>
              <a:gd name="connsiteX56" fmla="*/ 7145 w 10000"/>
              <a:gd name="connsiteY56" fmla="*/ 4677 h 10000"/>
              <a:gd name="connsiteX57" fmla="*/ 7240 w 10000"/>
              <a:gd name="connsiteY57" fmla="*/ 5933 h 10000"/>
              <a:gd name="connsiteX58" fmla="*/ 7221 w 10000"/>
              <a:gd name="connsiteY58" fmla="*/ 7043 h 10000"/>
              <a:gd name="connsiteX59" fmla="*/ 7419 w 10000"/>
              <a:gd name="connsiteY59" fmla="*/ 7021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91 w 10000"/>
              <a:gd name="connsiteY55" fmla="*/ 5962 h 10000"/>
              <a:gd name="connsiteX56" fmla="*/ 7145 w 10000"/>
              <a:gd name="connsiteY56" fmla="*/ 4677 h 10000"/>
              <a:gd name="connsiteX57" fmla="*/ 7240 w 10000"/>
              <a:gd name="connsiteY57" fmla="*/ 5933 h 10000"/>
              <a:gd name="connsiteX58" fmla="*/ 7216 w 10000"/>
              <a:gd name="connsiteY58" fmla="*/ 6762 h 10000"/>
              <a:gd name="connsiteX59" fmla="*/ 7419 w 10000"/>
              <a:gd name="connsiteY59" fmla="*/ 7021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91 w 10000"/>
              <a:gd name="connsiteY55" fmla="*/ 5962 h 10000"/>
              <a:gd name="connsiteX56" fmla="*/ 7145 w 10000"/>
              <a:gd name="connsiteY56" fmla="*/ 4677 h 10000"/>
              <a:gd name="connsiteX57" fmla="*/ 7240 w 10000"/>
              <a:gd name="connsiteY57" fmla="*/ 5933 h 10000"/>
              <a:gd name="connsiteX58" fmla="*/ 7216 w 10000"/>
              <a:gd name="connsiteY58" fmla="*/ 6762 h 10000"/>
              <a:gd name="connsiteX59" fmla="*/ 7419 w 10000"/>
              <a:gd name="connsiteY59" fmla="*/ 6684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91 w 10000"/>
              <a:gd name="connsiteY55" fmla="*/ 5962 h 10000"/>
              <a:gd name="connsiteX56" fmla="*/ 7145 w 10000"/>
              <a:gd name="connsiteY56" fmla="*/ 4677 h 10000"/>
              <a:gd name="connsiteX57" fmla="*/ 7240 w 10000"/>
              <a:gd name="connsiteY57" fmla="*/ 5933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91 w 10000"/>
              <a:gd name="connsiteY55" fmla="*/ 5962 h 10000"/>
              <a:gd name="connsiteX56" fmla="*/ 7145 w 10000"/>
              <a:gd name="connsiteY56" fmla="*/ 4677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624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91 w 10000"/>
              <a:gd name="connsiteY55" fmla="*/ 5962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91 w 10000"/>
              <a:gd name="connsiteY55" fmla="*/ 5962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7505 h 10000"/>
              <a:gd name="connsiteX54" fmla="*/ 7089 w 10000"/>
              <a:gd name="connsiteY54" fmla="*/ 7401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7401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557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23 w 10000"/>
              <a:gd name="connsiteY44" fmla="*/ 5931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701 w 10000"/>
              <a:gd name="connsiteY44" fmla="*/ 6156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550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550 h 10000"/>
              <a:gd name="connsiteX45" fmla="*/ 4936 w 10000"/>
              <a:gd name="connsiteY45" fmla="*/ 6962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550 h 10000"/>
              <a:gd name="connsiteX45" fmla="*/ 4936 w 10000"/>
              <a:gd name="connsiteY45" fmla="*/ 7271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550 h 10000"/>
              <a:gd name="connsiteX45" fmla="*/ 4936 w 10000"/>
              <a:gd name="connsiteY45" fmla="*/ 7271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550 h 10000"/>
              <a:gd name="connsiteX45" fmla="*/ 4936 w 10000"/>
              <a:gd name="connsiteY45" fmla="*/ 6896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7 w 10000"/>
              <a:gd name="connsiteY46" fmla="*/ 736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617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91 w 10000"/>
              <a:gd name="connsiteY35" fmla="*/ 7486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8143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31 w 10000"/>
              <a:gd name="connsiteY19" fmla="*/ 826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324 w 10000"/>
              <a:gd name="connsiteY36" fmla="*/ 6199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85 w 10000"/>
              <a:gd name="connsiteY37" fmla="*/ 653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4108 w 10000"/>
              <a:gd name="connsiteY39" fmla="*/ 7567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4086 w 10000"/>
              <a:gd name="connsiteY39" fmla="*/ 7286 h 10000"/>
              <a:gd name="connsiteX40" fmla="*/ 4136 w 10000"/>
              <a:gd name="connsiteY40" fmla="*/ 6934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4086 w 10000"/>
              <a:gd name="connsiteY39" fmla="*/ 7286 h 10000"/>
              <a:gd name="connsiteX40" fmla="*/ 4181 w 10000"/>
              <a:gd name="connsiteY40" fmla="*/ 6468 h 10000"/>
              <a:gd name="connsiteX41" fmla="*/ 4300 w 10000"/>
              <a:gd name="connsiteY41" fmla="*/ 5733 h 10000"/>
              <a:gd name="connsiteX42" fmla="*/ 4535 w 10000"/>
              <a:gd name="connsiteY42" fmla="*/ 5327 h 10000"/>
              <a:gd name="connsiteX43" fmla="*/ 4685 w 10000"/>
              <a:gd name="connsiteY43" fmla="*/ 6363 h 10000"/>
              <a:gd name="connsiteX44" fmla="*/ 4936 w 10000"/>
              <a:gd name="connsiteY44" fmla="*/ 6896 h 10000"/>
              <a:gd name="connsiteX45" fmla="*/ 5390 w 10000"/>
              <a:gd name="connsiteY45" fmla="*/ 6916 h 10000"/>
              <a:gd name="connsiteX46" fmla="*/ 5841 w 10000"/>
              <a:gd name="connsiteY46" fmla="*/ 7596 h 10000"/>
              <a:gd name="connsiteX47" fmla="*/ 6059 w 10000"/>
              <a:gd name="connsiteY47" fmla="*/ 7395 h 10000"/>
              <a:gd name="connsiteX48" fmla="*/ 6797 w 10000"/>
              <a:gd name="connsiteY48" fmla="*/ 7332 h 10000"/>
              <a:gd name="connsiteX49" fmla="*/ 6810 w 10000"/>
              <a:gd name="connsiteY49" fmla="*/ 6190 h 10000"/>
              <a:gd name="connsiteX50" fmla="*/ 6850 w 10000"/>
              <a:gd name="connsiteY50" fmla="*/ 4090 h 10000"/>
              <a:gd name="connsiteX51" fmla="*/ 6924 w 10000"/>
              <a:gd name="connsiteY51" fmla="*/ 6100 h 10000"/>
              <a:gd name="connsiteX52" fmla="*/ 6931 w 10000"/>
              <a:gd name="connsiteY52" fmla="*/ 6943 h 10000"/>
              <a:gd name="connsiteX53" fmla="*/ 7089 w 10000"/>
              <a:gd name="connsiteY53" fmla="*/ 6895 h 10000"/>
              <a:gd name="connsiteX54" fmla="*/ 7086 w 10000"/>
              <a:gd name="connsiteY54" fmla="*/ 5653 h 10000"/>
              <a:gd name="connsiteX55" fmla="*/ 7145 w 10000"/>
              <a:gd name="connsiteY55" fmla="*/ 3890 h 10000"/>
              <a:gd name="connsiteX56" fmla="*/ 7213 w 10000"/>
              <a:gd name="connsiteY56" fmla="*/ 5821 h 10000"/>
              <a:gd name="connsiteX57" fmla="*/ 7216 w 10000"/>
              <a:gd name="connsiteY57" fmla="*/ 6762 h 10000"/>
              <a:gd name="connsiteX58" fmla="*/ 7424 w 10000"/>
              <a:gd name="connsiteY58" fmla="*/ 6853 h 10000"/>
              <a:gd name="connsiteX59" fmla="*/ 7432 w 10000"/>
              <a:gd name="connsiteY59" fmla="*/ 7410 h 10000"/>
              <a:gd name="connsiteX60" fmla="*/ 7707 w 10000"/>
              <a:gd name="connsiteY60" fmla="*/ 7429 h 10000"/>
              <a:gd name="connsiteX61" fmla="*/ 8408 w 10000"/>
              <a:gd name="connsiteY61" fmla="*/ 7457 h 10000"/>
              <a:gd name="connsiteX62" fmla="*/ 8622 w 10000"/>
              <a:gd name="connsiteY62" fmla="*/ 8762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86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332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0 w 10000"/>
              <a:gd name="connsiteY50" fmla="*/ 6190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32 w 10000"/>
              <a:gd name="connsiteY50" fmla="*/ 6893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32 w 10000"/>
              <a:gd name="connsiteY50" fmla="*/ 6893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6 w 10000"/>
              <a:gd name="connsiteY50" fmla="*/ 5937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6 w 10000"/>
              <a:gd name="connsiteY50" fmla="*/ 5937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6 w 10000"/>
              <a:gd name="connsiteY50" fmla="*/ 5937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6 w 10000"/>
              <a:gd name="connsiteY50" fmla="*/ 5937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16 w 10000"/>
              <a:gd name="connsiteY50" fmla="*/ 5937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00 w 10000"/>
              <a:gd name="connsiteY50" fmla="*/ 6106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6 w 10000"/>
              <a:gd name="connsiteY58" fmla="*/ 6762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00 w 10000"/>
              <a:gd name="connsiteY50" fmla="*/ 6106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1 w 10000"/>
              <a:gd name="connsiteY58" fmla="*/ 6425 h 10000"/>
              <a:gd name="connsiteX59" fmla="*/ 7424 w 10000"/>
              <a:gd name="connsiteY59" fmla="*/ 6853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00 w 10000"/>
              <a:gd name="connsiteY50" fmla="*/ 6106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11 w 10000"/>
              <a:gd name="connsiteY58" fmla="*/ 6425 h 10000"/>
              <a:gd name="connsiteX59" fmla="*/ 7419 w 10000"/>
              <a:gd name="connsiteY59" fmla="*/ 6347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00 w 10000"/>
              <a:gd name="connsiteY50" fmla="*/ 6106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06 w 10000"/>
              <a:gd name="connsiteY58" fmla="*/ 6256 h 10000"/>
              <a:gd name="connsiteX59" fmla="*/ 7419 w 10000"/>
              <a:gd name="connsiteY59" fmla="*/ 6347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00 w 10000"/>
              <a:gd name="connsiteY50" fmla="*/ 6106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06 w 10000"/>
              <a:gd name="connsiteY58" fmla="*/ 6256 h 10000"/>
              <a:gd name="connsiteX59" fmla="*/ 7419 w 10000"/>
              <a:gd name="connsiteY59" fmla="*/ 6347 h 10000"/>
              <a:gd name="connsiteX60" fmla="*/ 7432 w 10000"/>
              <a:gd name="connsiteY60" fmla="*/ 7410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00 w 10000"/>
              <a:gd name="connsiteY50" fmla="*/ 6106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06 w 10000"/>
              <a:gd name="connsiteY58" fmla="*/ 6256 h 10000"/>
              <a:gd name="connsiteX59" fmla="*/ 7419 w 10000"/>
              <a:gd name="connsiteY59" fmla="*/ 6347 h 10000"/>
              <a:gd name="connsiteX60" fmla="*/ 7427 w 10000"/>
              <a:gd name="connsiteY60" fmla="*/ 6932 h 10000"/>
              <a:gd name="connsiteX61" fmla="*/ 7707 w 10000"/>
              <a:gd name="connsiteY61" fmla="*/ 7429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00 w 10000"/>
              <a:gd name="connsiteY50" fmla="*/ 6106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06 w 10000"/>
              <a:gd name="connsiteY58" fmla="*/ 6256 h 10000"/>
              <a:gd name="connsiteX59" fmla="*/ 7419 w 10000"/>
              <a:gd name="connsiteY59" fmla="*/ 6347 h 10000"/>
              <a:gd name="connsiteX60" fmla="*/ 7427 w 10000"/>
              <a:gd name="connsiteY60" fmla="*/ 6932 h 10000"/>
              <a:gd name="connsiteX61" fmla="*/ 8199 w 10000"/>
              <a:gd name="connsiteY61" fmla="*/ 6923 h 10000"/>
              <a:gd name="connsiteX62" fmla="*/ 8408 w 10000"/>
              <a:gd name="connsiteY62" fmla="*/ 7457 h 10000"/>
              <a:gd name="connsiteX63" fmla="*/ 8622 w 10000"/>
              <a:gd name="connsiteY63" fmla="*/ 8762 h 10000"/>
              <a:gd name="connsiteX64" fmla="*/ 8618 w 10000"/>
              <a:gd name="connsiteY64" fmla="*/ 9952 h 10000"/>
              <a:gd name="connsiteX65" fmla="*/ 8879 w 10000"/>
              <a:gd name="connsiteY65" fmla="*/ 9929 h 10000"/>
              <a:gd name="connsiteX66" fmla="*/ 8874 w 10000"/>
              <a:gd name="connsiteY66" fmla="*/ 7857 h 10000"/>
              <a:gd name="connsiteX67" fmla="*/ 8966 w 10000"/>
              <a:gd name="connsiteY67" fmla="*/ 7548 h 10000"/>
              <a:gd name="connsiteX68" fmla="*/ 8984 w 10000"/>
              <a:gd name="connsiteY68" fmla="*/ 7286 h 10000"/>
              <a:gd name="connsiteX69" fmla="*/ 8966 w 10000"/>
              <a:gd name="connsiteY69" fmla="*/ 7000 h 10000"/>
              <a:gd name="connsiteX70" fmla="*/ 8934 w 10000"/>
              <a:gd name="connsiteY70" fmla="*/ 6833 h 10000"/>
              <a:gd name="connsiteX71" fmla="*/ 8924 w 10000"/>
              <a:gd name="connsiteY71" fmla="*/ 6548 h 10000"/>
              <a:gd name="connsiteX72" fmla="*/ 8934 w 10000"/>
              <a:gd name="connsiteY72" fmla="*/ 6190 h 10000"/>
              <a:gd name="connsiteX73" fmla="*/ 8979 w 10000"/>
              <a:gd name="connsiteY73" fmla="*/ 5762 h 10000"/>
              <a:gd name="connsiteX74" fmla="*/ 9034 w 10000"/>
              <a:gd name="connsiteY74" fmla="*/ 5452 h 10000"/>
              <a:gd name="connsiteX75" fmla="*/ 9144 w 10000"/>
              <a:gd name="connsiteY75" fmla="*/ 5167 h 10000"/>
              <a:gd name="connsiteX76" fmla="*/ 9176 w 10000"/>
              <a:gd name="connsiteY76" fmla="*/ 1667 h 10000"/>
              <a:gd name="connsiteX77" fmla="*/ 9240 w 10000"/>
              <a:gd name="connsiteY77" fmla="*/ 5143 h 10000"/>
              <a:gd name="connsiteX78" fmla="*/ 9327 w 10000"/>
              <a:gd name="connsiteY78" fmla="*/ 5333 h 10000"/>
              <a:gd name="connsiteX79" fmla="*/ 9410 w 10000"/>
              <a:gd name="connsiteY79" fmla="*/ 5619 h 10000"/>
              <a:gd name="connsiteX80" fmla="*/ 9465 w 10000"/>
              <a:gd name="connsiteY80" fmla="*/ 6071 h 10000"/>
              <a:gd name="connsiteX81" fmla="*/ 9478 w 10000"/>
              <a:gd name="connsiteY81" fmla="*/ 6429 h 10000"/>
              <a:gd name="connsiteX82" fmla="*/ 9469 w 10000"/>
              <a:gd name="connsiteY82" fmla="*/ 6738 h 10000"/>
              <a:gd name="connsiteX83" fmla="*/ 9428 w 10000"/>
              <a:gd name="connsiteY83" fmla="*/ 6952 h 10000"/>
              <a:gd name="connsiteX84" fmla="*/ 9414 w 10000"/>
              <a:gd name="connsiteY84" fmla="*/ 7214 h 10000"/>
              <a:gd name="connsiteX85" fmla="*/ 9428 w 10000"/>
              <a:gd name="connsiteY85" fmla="*/ 7476 h 10000"/>
              <a:gd name="connsiteX86" fmla="*/ 9529 w 10000"/>
              <a:gd name="connsiteY86" fmla="*/ 7738 h 10000"/>
              <a:gd name="connsiteX87" fmla="*/ 9547 w 10000"/>
              <a:gd name="connsiteY87" fmla="*/ 10000 h 10000"/>
              <a:gd name="connsiteX88" fmla="*/ 9689 w 10000"/>
              <a:gd name="connsiteY88" fmla="*/ 10000 h 10000"/>
              <a:gd name="connsiteX89" fmla="*/ 10000 w 10000"/>
              <a:gd name="connsiteY89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00 w 10000"/>
              <a:gd name="connsiteY50" fmla="*/ 6106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06 w 10000"/>
              <a:gd name="connsiteY58" fmla="*/ 6256 h 10000"/>
              <a:gd name="connsiteX59" fmla="*/ 7419 w 10000"/>
              <a:gd name="connsiteY59" fmla="*/ 6347 h 10000"/>
              <a:gd name="connsiteX60" fmla="*/ 7427 w 10000"/>
              <a:gd name="connsiteY60" fmla="*/ 6932 h 10000"/>
              <a:gd name="connsiteX61" fmla="*/ 8199 w 10000"/>
              <a:gd name="connsiteY61" fmla="*/ 6923 h 10000"/>
              <a:gd name="connsiteX62" fmla="*/ 8622 w 10000"/>
              <a:gd name="connsiteY62" fmla="*/ 8762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00 w 10000"/>
              <a:gd name="connsiteY50" fmla="*/ 6106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06 w 10000"/>
              <a:gd name="connsiteY58" fmla="*/ 6256 h 10000"/>
              <a:gd name="connsiteX59" fmla="*/ 7419 w 10000"/>
              <a:gd name="connsiteY59" fmla="*/ 6347 h 10000"/>
              <a:gd name="connsiteX60" fmla="*/ 7427 w 10000"/>
              <a:gd name="connsiteY60" fmla="*/ 6932 h 10000"/>
              <a:gd name="connsiteX61" fmla="*/ 8199 w 10000"/>
              <a:gd name="connsiteY61" fmla="*/ 6923 h 10000"/>
              <a:gd name="connsiteX62" fmla="*/ 8525 w 10000"/>
              <a:gd name="connsiteY62" fmla="*/ 7300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00 w 10000"/>
              <a:gd name="connsiteY50" fmla="*/ 6106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06 w 10000"/>
              <a:gd name="connsiteY58" fmla="*/ 6256 h 10000"/>
              <a:gd name="connsiteX59" fmla="*/ 7419 w 10000"/>
              <a:gd name="connsiteY59" fmla="*/ 6347 h 10000"/>
              <a:gd name="connsiteX60" fmla="*/ 7427 w 10000"/>
              <a:gd name="connsiteY60" fmla="*/ 6932 h 10000"/>
              <a:gd name="connsiteX61" fmla="*/ 8199 w 10000"/>
              <a:gd name="connsiteY61" fmla="*/ 6923 h 10000"/>
              <a:gd name="connsiteX62" fmla="*/ 8525 w 10000"/>
              <a:gd name="connsiteY62" fmla="*/ 7300 h 10000"/>
              <a:gd name="connsiteX63" fmla="*/ 8618 w 10000"/>
              <a:gd name="connsiteY63" fmla="*/ 9952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7595 h 10000"/>
              <a:gd name="connsiteX1" fmla="*/ 815 w 10000"/>
              <a:gd name="connsiteY1" fmla="*/ 7595 h 10000"/>
              <a:gd name="connsiteX2" fmla="*/ 856 w 10000"/>
              <a:gd name="connsiteY2" fmla="*/ 7214 h 10000"/>
              <a:gd name="connsiteX3" fmla="*/ 851 w 10000"/>
              <a:gd name="connsiteY3" fmla="*/ 5381 h 10000"/>
              <a:gd name="connsiteX4" fmla="*/ 947 w 10000"/>
              <a:gd name="connsiteY4" fmla="*/ 4690 h 10000"/>
              <a:gd name="connsiteX5" fmla="*/ 989 w 10000"/>
              <a:gd name="connsiteY5" fmla="*/ 1405 h 10000"/>
              <a:gd name="connsiteX6" fmla="*/ 1076 w 10000"/>
              <a:gd name="connsiteY6" fmla="*/ 4667 h 10000"/>
              <a:gd name="connsiteX7" fmla="*/ 1185 w 10000"/>
              <a:gd name="connsiteY7" fmla="*/ 5333 h 10000"/>
              <a:gd name="connsiteX8" fmla="*/ 1185 w 10000"/>
              <a:gd name="connsiteY8" fmla="*/ 7405 h 10000"/>
              <a:gd name="connsiteX9" fmla="*/ 1245 w 10000"/>
              <a:gd name="connsiteY9" fmla="*/ 7619 h 10000"/>
              <a:gd name="connsiteX10" fmla="*/ 1295 w 10000"/>
              <a:gd name="connsiteY10" fmla="*/ 7619 h 10000"/>
              <a:gd name="connsiteX11" fmla="*/ 1336 w 10000"/>
              <a:gd name="connsiteY11" fmla="*/ 7452 h 10000"/>
              <a:gd name="connsiteX12" fmla="*/ 1423 w 10000"/>
              <a:gd name="connsiteY12" fmla="*/ 7429 h 10000"/>
              <a:gd name="connsiteX13" fmla="*/ 1419 w 10000"/>
              <a:gd name="connsiteY13" fmla="*/ 5643 h 10000"/>
              <a:gd name="connsiteX14" fmla="*/ 1501 w 10000"/>
              <a:gd name="connsiteY14" fmla="*/ 4857 h 10000"/>
              <a:gd name="connsiteX15" fmla="*/ 1542 w 10000"/>
              <a:gd name="connsiteY15" fmla="*/ 2048 h 10000"/>
              <a:gd name="connsiteX16" fmla="*/ 1638 w 10000"/>
              <a:gd name="connsiteY16" fmla="*/ 4810 h 10000"/>
              <a:gd name="connsiteX17" fmla="*/ 1725 w 10000"/>
              <a:gd name="connsiteY17" fmla="*/ 5643 h 10000"/>
              <a:gd name="connsiteX18" fmla="*/ 1721 w 10000"/>
              <a:gd name="connsiteY18" fmla="*/ 7665 h 10000"/>
              <a:gd name="connsiteX19" fmla="*/ 1847 w 10000"/>
              <a:gd name="connsiteY19" fmla="*/ 7672 h 10000"/>
              <a:gd name="connsiteX20" fmla="*/ 1822 w 10000"/>
              <a:gd name="connsiteY20" fmla="*/ 4714 h 10000"/>
              <a:gd name="connsiteX21" fmla="*/ 1918 w 10000"/>
              <a:gd name="connsiteY21" fmla="*/ 3524 h 10000"/>
              <a:gd name="connsiteX22" fmla="*/ 1973 w 10000"/>
              <a:gd name="connsiteY22" fmla="*/ 0 h 10000"/>
              <a:gd name="connsiteX23" fmla="*/ 2096 w 10000"/>
              <a:gd name="connsiteY23" fmla="*/ 3405 h 10000"/>
              <a:gd name="connsiteX24" fmla="*/ 2206 w 10000"/>
              <a:gd name="connsiteY24" fmla="*/ 4738 h 10000"/>
              <a:gd name="connsiteX25" fmla="*/ 2206 w 10000"/>
              <a:gd name="connsiteY25" fmla="*/ 7786 h 10000"/>
              <a:gd name="connsiteX26" fmla="*/ 2270 w 10000"/>
              <a:gd name="connsiteY26" fmla="*/ 7976 h 10000"/>
              <a:gd name="connsiteX27" fmla="*/ 2467 w 10000"/>
              <a:gd name="connsiteY27" fmla="*/ 6810 h 10000"/>
              <a:gd name="connsiteX28" fmla="*/ 2581 w 10000"/>
              <a:gd name="connsiteY28" fmla="*/ 7571 h 10000"/>
              <a:gd name="connsiteX29" fmla="*/ 2586 w 10000"/>
              <a:gd name="connsiteY29" fmla="*/ 4929 h 10000"/>
              <a:gd name="connsiteX30" fmla="*/ 2705 w 10000"/>
              <a:gd name="connsiteY30" fmla="*/ 4452 h 10000"/>
              <a:gd name="connsiteX31" fmla="*/ 2751 w 10000"/>
              <a:gd name="connsiteY31" fmla="*/ 690 h 10000"/>
              <a:gd name="connsiteX32" fmla="*/ 2824 w 10000"/>
              <a:gd name="connsiteY32" fmla="*/ 4429 h 10000"/>
              <a:gd name="connsiteX33" fmla="*/ 2957 w 10000"/>
              <a:gd name="connsiteY33" fmla="*/ 4833 h 10000"/>
              <a:gd name="connsiteX34" fmla="*/ 2950 w 10000"/>
              <a:gd name="connsiteY34" fmla="*/ 7055 h 10000"/>
              <a:gd name="connsiteX35" fmla="*/ 3080 w 10000"/>
              <a:gd name="connsiteY35" fmla="*/ 7092 h 10000"/>
              <a:gd name="connsiteX36" fmla="*/ 3227 w 10000"/>
              <a:gd name="connsiteY36" fmla="*/ 6593 h 10000"/>
              <a:gd name="connsiteX37" fmla="*/ 3674 w 10000"/>
              <a:gd name="connsiteY37" fmla="*/ 7122 h 10000"/>
              <a:gd name="connsiteX38" fmla="*/ 3838 w 10000"/>
              <a:gd name="connsiteY38" fmla="*/ 7331 h 10000"/>
              <a:gd name="connsiteX39" fmla="*/ 3937 w 10000"/>
              <a:gd name="connsiteY39" fmla="*/ 6973 h 10000"/>
              <a:gd name="connsiteX40" fmla="*/ 4086 w 10000"/>
              <a:gd name="connsiteY40" fmla="*/ 7286 h 10000"/>
              <a:gd name="connsiteX41" fmla="*/ 4181 w 10000"/>
              <a:gd name="connsiteY41" fmla="*/ 6468 h 10000"/>
              <a:gd name="connsiteX42" fmla="*/ 4300 w 10000"/>
              <a:gd name="connsiteY42" fmla="*/ 5733 h 10000"/>
              <a:gd name="connsiteX43" fmla="*/ 4535 w 10000"/>
              <a:gd name="connsiteY43" fmla="*/ 5327 h 10000"/>
              <a:gd name="connsiteX44" fmla="*/ 4685 w 10000"/>
              <a:gd name="connsiteY44" fmla="*/ 6363 h 10000"/>
              <a:gd name="connsiteX45" fmla="*/ 4936 w 10000"/>
              <a:gd name="connsiteY45" fmla="*/ 6896 h 10000"/>
              <a:gd name="connsiteX46" fmla="*/ 5390 w 10000"/>
              <a:gd name="connsiteY46" fmla="*/ 6916 h 10000"/>
              <a:gd name="connsiteX47" fmla="*/ 5841 w 10000"/>
              <a:gd name="connsiteY47" fmla="*/ 7596 h 10000"/>
              <a:gd name="connsiteX48" fmla="*/ 6059 w 10000"/>
              <a:gd name="connsiteY48" fmla="*/ 7395 h 10000"/>
              <a:gd name="connsiteX49" fmla="*/ 6797 w 10000"/>
              <a:gd name="connsiteY49" fmla="*/ 7023 h 10000"/>
              <a:gd name="connsiteX50" fmla="*/ 6800 w 10000"/>
              <a:gd name="connsiteY50" fmla="*/ 6106 h 10000"/>
              <a:gd name="connsiteX51" fmla="*/ 6850 w 10000"/>
              <a:gd name="connsiteY51" fmla="*/ 4090 h 10000"/>
              <a:gd name="connsiteX52" fmla="*/ 6924 w 10000"/>
              <a:gd name="connsiteY52" fmla="*/ 6100 h 10000"/>
              <a:gd name="connsiteX53" fmla="*/ 6931 w 10000"/>
              <a:gd name="connsiteY53" fmla="*/ 6943 h 10000"/>
              <a:gd name="connsiteX54" fmla="*/ 7089 w 10000"/>
              <a:gd name="connsiteY54" fmla="*/ 6895 h 10000"/>
              <a:gd name="connsiteX55" fmla="*/ 7086 w 10000"/>
              <a:gd name="connsiteY55" fmla="*/ 5653 h 10000"/>
              <a:gd name="connsiteX56" fmla="*/ 7145 w 10000"/>
              <a:gd name="connsiteY56" fmla="*/ 3890 h 10000"/>
              <a:gd name="connsiteX57" fmla="*/ 7213 w 10000"/>
              <a:gd name="connsiteY57" fmla="*/ 5821 h 10000"/>
              <a:gd name="connsiteX58" fmla="*/ 7206 w 10000"/>
              <a:gd name="connsiteY58" fmla="*/ 6256 h 10000"/>
              <a:gd name="connsiteX59" fmla="*/ 7419 w 10000"/>
              <a:gd name="connsiteY59" fmla="*/ 6347 h 10000"/>
              <a:gd name="connsiteX60" fmla="*/ 7427 w 10000"/>
              <a:gd name="connsiteY60" fmla="*/ 6932 h 10000"/>
              <a:gd name="connsiteX61" fmla="*/ 8199 w 10000"/>
              <a:gd name="connsiteY61" fmla="*/ 6923 h 10000"/>
              <a:gd name="connsiteX62" fmla="*/ 8525 w 10000"/>
              <a:gd name="connsiteY62" fmla="*/ 7300 h 10000"/>
              <a:gd name="connsiteX63" fmla="*/ 8537 w 10000"/>
              <a:gd name="connsiteY63" fmla="*/ 7506 h 10000"/>
              <a:gd name="connsiteX64" fmla="*/ 8879 w 10000"/>
              <a:gd name="connsiteY64" fmla="*/ 9929 h 10000"/>
              <a:gd name="connsiteX65" fmla="*/ 8874 w 10000"/>
              <a:gd name="connsiteY65" fmla="*/ 7857 h 10000"/>
              <a:gd name="connsiteX66" fmla="*/ 8966 w 10000"/>
              <a:gd name="connsiteY66" fmla="*/ 7548 h 10000"/>
              <a:gd name="connsiteX67" fmla="*/ 8984 w 10000"/>
              <a:gd name="connsiteY67" fmla="*/ 7286 h 10000"/>
              <a:gd name="connsiteX68" fmla="*/ 8966 w 10000"/>
              <a:gd name="connsiteY68" fmla="*/ 7000 h 10000"/>
              <a:gd name="connsiteX69" fmla="*/ 8934 w 10000"/>
              <a:gd name="connsiteY69" fmla="*/ 6833 h 10000"/>
              <a:gd name="connsiteX70" fmla="*/ 8924 w 10000"/>
              <a:gd name="connsiteY70" fmla="*/ 6548 h 10000"/>
              <a:gd name="connsiteX71" fmla="*/ 8934 w 10000"/>
              <a:gd name="connsiteY71" fmla="*/ 6190 h 10000"/>
              <a:gd name="connsiteX72" fmla="*/ 8979 w 10000"/>
              <a:gd name="connsiteY72" fmla="*/ 5762 h 10000"/>
              <a:gd name="connsiteX73" fmla="*/ 9034 w 10000"/>
              <a:gd name="connsiteY73" fmla="*/ 5452 h 10000"/>
              <a:gd name="connsiteX74" fmla="*/ 9144 w 10000"/>
              <a:gd name="connsiteY74" fmla="*/ 5167 h 10000"/>
              <a:gd name="connsiteX75" fmla="*/ 9176 w 10000"/>
              <a:gd name="connsiteY75" fmla="*/ 1667 h 10000"/>
              <a:gd name="connsiteX76" fmla="*/ 9240 w 10000"/>
              <a:gd name="connsiteY76" fmla="*/ 5143 h 10000"/>
              <a:gd name="connsiteX77" fmla="*/ 9327 w 10000"/>
              <a:gd name="connsiteY77" fmla="*/ 5333 h 10000"/>
              <a:gd name="connsiteX78" fmla="*/ 9410 w 10000"/>
              <a:gd name="connsiteY78" fmla="*/ 5619 h 10000"/>
              <a:gd name="connsiteX79" fmla="*/ 9465 w 10000"/>
              <a:gd name="connsiteY79" fmla="*/ 6071 h 10000"/>
              <a:gd name="connsiteX80" fmla="*/ 9478 w 10000"/>
              <a:gd name="connsiteY80" fmla="*/ 6429 h 10000"/>
              <a:gd name="connsiteX81" fmla="*/ 9469 w 10000"/>
              <a:gd name="connsiteY81" fmla="*/ 6738 h 10000"/>
              <a:gd name="connsiteX82" fmla="*/ 9428 w 10000"/>
              <a:gd name="connsiteY82" fmla="*/ 6952 h 10000"/>
              <a:gd name="connsiteX83" fmla="*/ 9414 w 10000"/>
              <a:gd name="connsiteY83" fmla="*/ 7214 h 10000"/>
              <a:gd name="connsiteX84" fmla="*/ 9428 w 10000"/>
              <a:gd name="connsiteY84" fmla="*/ 7476 h 10000"/>
              <a:gd name="connsiteX85" fmla="*/ 9529 w 10000"/>
              <a:gd name="connsiteY85" fmla="*/ 7738 h 10000"/>
              <a:gd name="connsiteX86" fmla="*/ 9547 w 10000"/>
              <a:gd name="connsiteY86" fmla="*/ 10000 h 10000"/>
              <a:gd name="connsiteX87" fmla="*/ 9689 w 10000"/>
              <a:gd name="connsiteY87" fmla="*/ 10000 h 10000"/>
              <a:gd name="connsiteX88" fmla="*/ 10000 w 10000"/>
              <a:gd name="connsiteY88" fmla="*/ 7500 h 10000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44 w 10000"/>
              <a:gd name="connsiteY74" fmla="*/ 5918 h 10751"/>
              <a:gd name="connsiteX75" fmla="*/ 9181 w 10000"/>
              <a:gd name="connsiteY75" fmla="*/ 0 h 10751"/>
              <a:gd name="connsiteX76" fmla="*/ 9240 w 10000"/>
              <a:gd name="connsiteY76" fmla="*/ 5894 h 10751"/>
              <a:gd name="connsiteX77" fmla="*/ 9327 w 10000"/>
              <a:gd name="connsiteY77" fmla="*/ 6084 h 10751"/>
              <a:gd name="connsiteX78" fmla="*/ 9410 w 10000"/>
              <a:gd name="connsiteY78" fmla="*/ 6370 h 10751"/>
              <a:gd name="connsiteX79" fmla="*/ 9465 w 10000"/>
              <a:gd name="connsiteY79" fmla="*/ 6822 h 10751"/>
              <a:gd name="connsiteX80" fmla="*/ 9478 w 10000"/>
              <a:gd name="connsiteY80" fmla="*/ 7180 h 10751"/>
              <a:gd name="connsiteX81" fmla="*/ 9469 w 10000"/>
              <a:gd name="connsiteY81" fmla="*/ 7489 h 10751"/>
              <a:gd name="connsiteX82" fmla="*/ 9428 w 10000"/>
              <a:gd name="connsiteY82" fmla="*/ 7703 h 10751"/>
              <a:gd name="connsiteX83" fmla="*/ 9414 w 10000"/>
              <a:gd name="connsiteY83" fmla="*/ 7965 h 10751"/>
              <a:gd name="connsiteX84" fmla="*/ 9428 w 10000"/>
              <a:gd name="connsiteY84" fmla="*/ 8227 h 10751"/>
              <a:gd name="connsiteX85" fmla="*/ 9529 w 10000"/>
              <a:gd name="connsiteY85" fmla="*/ 8489 h 10751"/>
              <a:gd name="connsiteX86" fmla="*/ 9547 w 10000"/>
              <a:gd name="connsiteY86" fmla="*/ 10751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40 w 10000"/>
              <a:gd name="connsiteY76" fmla="*/ 5894 h 10751"/>
              <a:gd name="connsiteX77" fmla="*/ 9327 w 10000"/>
              <a:gd name="connsiteY77" fmla="*/ 6084 h 10751"/>
              <a:gd name="connsiteX78" fmla="*/ 9410 w 10000"/>
              <a:gd name="connsiteY78" fmla="*/ 6370 h 10751"/>
              <a:gd name="connsiteX79" fmla="*/ 9465 w 10000"/>
              <a:gd name="connsiteY79" fmla="*/ 6822 h 10751"/>
              <a:gd name="connsiteX80" fmla="*/ 9478 w 10000"/>
              <a:gd name="connsiteY80" fmla="*/ 7180 h 10751"/>
              <a:gd name="connsiteX81" fmla="*/ 9469 w 10000"/>
              <a:gd name="connsiteY81" fmla="*/ 7489 h 10751"/>
              <a:gd name="connsiteX82" fmla="*/ 9428 w 10000"/>
              <a:gd name="connsiteY82" fmla="*/ 7703 h 10751"/>
              <a:gd name="connsiteX83" fmla="*/ 9414 w 10000"/>
              <a:gd name="connsiteY83" fmla="*/ 7965 h 10751"/>
              <a:gd name="connsiteX84" fmla="*/ 9428 w 10000"/>
              <a:gd name="connsiteY84" fmla="*/ 8227 h 10751"/>
              <a:gd name="connsiteX85" fmla="*/ 9529 w 10000"/>
              <a:gd name="connsiteY85" fmla="*/ 8489 h 10751"/>
              <a:gd name="connsiteX86" fmla="*/ 9547 w 10000"/>
              <a:gd name="connsiteY86" fmla="*/ 10751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7 w 10000"/>
              <a:gd name="connsiteY77" fmla="*/ 6084 h 10751"/>
              <a:gd name="connsiteX78" fmla="*/ 9410 w 10000"/>
              <a:gd name="connsiteY78" fmla="*/ 6370 h 10751"/>
              <a:gd name="connsiteX79" fmla="*/ 9465 w 10000"/>
              <a:gd name="connsiteY79" fmla="*/ 6822 h 10751"/>
              <a:gd name="connsiteX80" fmla="*/ 9478 w 10000"/>
              <a:gd name="connsiteY80" fmla="*/ 7180 h 10751"/>
              <a:gd name="connsiteX81" fmla="*/ 9469 w 10000"/>
              <a:gd name="connsiteY81" fmla="*/ 7489 h 10751"/>
              <a:gd name="connsiteX82" fmla="*/ 9428 w 10000"/>
              <a:gd name="connsiteY82" fmla="*/ 7703 h 10751"/>
              <a:gd name="connsiteX83" fmla="*/ 9414 w 10000"/>
              <a:gd name="connsiteY83" fmla="*/ 7965 h 10751"/>
              <a:gd name="connsiteX84" fmla="*/ 9428 w 10000"/>
              <a:gd name="connsiteY84" fmla="*/ 8227 h 10751"/>
              <a:gd name="connsiteX85" fmla="*/ 9529 w 10000"/>
              <a:gd name="connsiteY85" fmla="*/ 8489 h 10751"/>
              <a:gd name="connsiteX86" fmla="*/ 9547 w 10000"/>
              <a:gd name="connsiteY86" fmla="*/ 10751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2 w 10000"/>
              <a:gd name="connsiteY77" fmla="*/ 4538 h 10751"/>
              <a:gd name="connsiteX78" fmla="*/ 9410 w 10000"/>
              <a:gd name="connsiteY78" fmla="*/ 6370 h 10751"/>
              <a:gd name="connsiteX79" fmla="*/ 9465 w 10000"/>
              <a:gd name="connsiteY79" fmla="*/ 6822 h 10751"/>
              <a:gd name="connsiteX80" fmla="*/ 9478 w 10000"/>
              <a:gd name="connsiteY80" fmla="*/ 7180 h 10751"/>
              <a:gd name="connsiteX81" fmla="*/ 9469 w 10000"/>
              <a:gd name="connsiteY81" fmla="*/ 7489 h 10751"/>
              <a:gd name="connsiteX82" fmla="*/ 9428 w 10000"/>
              <a:gd name="connsiteY82" fmla="*/ 7703 h 10751"/>
              <a:gd name="connsiteX83" fmla="*/ 9414 w 10000"/>
              <a:gd name="connsiteY83" fmla="*/ 7965 h 10751"/>
              <a:gd name="connsiteX84" fmla="*/ 9428 w 10000"/>
              <a:gd name="connsiteY84" fmla="*/ 8227 h 10751"/>
              <a:gd name="connsiteX85" fmla="*/ 9529 w 10000"/>
              <a:gd name="connsiteY85" fmla="*/ 8489 h 10751"/>
              <a:gd name="connsiteX86" fmla="*/ 9547 w 10000"/>
              <a:gd name="connsiteY86" fmla="*/ 10751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2 w 10000"/>
              <a:gd name="connsiteY77" fmla="*/ 4538 h 10751"/>
              <a:gd name="connsiteX78" fmla="*/ 9405 w 10000"/>
              <a:gd name="connsiteY78" fmla="*/ 5133 h 10751"/>
              <a:gd name="connsiteX79" fmla="*/ 9465 w 10000"/>
              <a:gd name="connsiteY79" fmla="*/ 6822 h 10751"/>
              <a:gd name="connsiteX80" fmla="*/ 9478 w 10000"/>
              <a:gd name="connsiteY80" fmla="*/ 7180 h 10751"/>
              <a:gd name="connsiteX81" fmla="*/ 9469 w 10000"/>
              <a:gd name="connsiteY81" fmla="*/ 7489 h 10751"/>
              <a:gd name="connsiteX82" fmla="*/ 9428 w 10000"/>
              <a:gd name="connsiteY82" fmla="*/ 7703 h 10751"/>
              <a:gd name="connsiteX83" fmla="*/ 9414 w 10000"/>
              <a:gd name="connsiteY83" fmla="*/ 7965 h 10751"/>
              <a:gd name="connsiteX84" fmla="*/ 9428 w 10000"/>
              <a:gd name="connsiteY84" fmla="*/ 8227 h 10751"/>
              <a:gd name="connsiteX85" fmla="*/ 9529 w 10000"/>
              <a:gd name="connsiteY85" fmla="*/ 8489 h 10751"/>
              <a:gd name="connsiteX86" fmla="*/ 9547 w 10000"/>
              <a:gd name="connsiteY86" fmla="*/ 10751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2 w 10000"/>
              <a:gd name="connsiteY77" fmla="*/ 4538 h 10751"/>
              <a:gd name="connsiteX78" fmla="*/ 9405 w 10000"/>
              <a:gd name="connsiteY78" fmla="*/ 5133 h 10751"/>
              <a:gd name="connsiteX79" fmla="*/ 9460 w 10000"/>
              <a:gd name="connsiteY79" fmla="*/ 5754 h 10751"/>
              <a:gd name="connsiteX80" fmla="*/ 9478 w 10000"/>
              <a:gd name="connsiteY80" fmla="*/ 7180 h 10751"/>
              <a:gd name="connsiteX81" fmla="*/ 9469 w 10000"/>
              <a:gd name="connsiteY81" fmla="*/ 7489 h 10751"/>
              <a:gd name="connsiteX82" fmla="*/ 9428 w 10000"/>
              <a:gd name="connsiteY82" fmla="*/ 7703 h 10751"/>
              <a:gd name="connsiteX83" fmla="*/ 9414 w 10000"/>
              <a:gd name="connsiteY83" fmla="*/ 7965 h 10751"/>
              <a:gd name="connsiteX84" fmla="*/ 9428 w 10000"/>
              <a:gd name="connsiteY84" fmla="*/ 8227 h 10751"/>
              <a:gd name="connsiteX85" fmla="*/ 9529 w 10000"/>
              <a:gd name="connsiteY85" fmla="*/ 8489 h 10751"/>
              <a:gd name="connsiteX86" fmla="*/ 9547 w 10000"/>
              <a:gd name="connsiteY86" fmla="*/ 10751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2 w 10000"/>
              <a:gd name="connsiteY77" fmla="*/ 4538 h 10751"/>
              <a:gd name="connsiteX78" fmla="*/ 9405 w 10000"/>
              <a:gd name="connsiteY78" fmla="*/ 5133 h 10751"/>
              <a:gd name="connsiteX79" fmla="*/ 9460 w 10000"/>
              <a:gd name="connsiteY79" fmla="*/ 5754 h 10751"/>
              <a:gd name="connsiteX80" fmla="*/ 9473 w 10000"/>
              <a:gd name="connsiteY80" fmla="*/ 6308 h 10751"/>
              <a:gd name="connsiteX81" fmla="*/ 9469 w 10000"/>
              <a:gd name="connsiteY81" fmla="*/ 7489 h 10751"/>
              <a:gd name="connsiteX82" fmla="*/ 9428 w 10000"/>
              <a:gd name="connsiteY82" fmla="*/ 7703 h 10751"/>
              <a:gd name="connsiteX83" fmla="*/ 9414 w 10000"/>
              <a:gd name="connsiteY83" fmla="*/ 7965 h 10751"/>
              <a:gd name="connsiteX84" fmla="*/ 9428 w 10000"/>
              <a:gd name="connsiteY84" fmla="*/ 8227 h 10751"/>
              <a:gd name="connsiteX85" fmla="*/ 9529 w 10000"/>
              <a:gd name="connsiteY85" fmla="*/ 8489 h 10751"/>
              <a:gd name="connsiteX86" fmla="*/ 9547 w 10000"/>
              <a:gd name="connsiteY86" fmla="*/ 10751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2 w 10000"/>
              <a:gd name="connsiteY77" fmla="*/ 4538 h 10751"/>
              <a:gd name="connsiteX78" fmla="*/ 9405 w 10000"/>
              <a:gd name="connsiteY78" fmla="*/ 5133 h 10751"/>
              <a:gd name="connsiteX79" fmla="*/ 9460 w 10000"/>
              <a:gd name="connsiteY79" fmla="*/ 5754 h 10751"/>
              <a:gd name="connsiteX80" fmla="*/ 9473 w 10000"/>
              <a:gd name="connsiteY80" fmla="*/ 6308 h 10751"/>
              <a:gd name="connsiteX81" fmla="*/ 9453 w 10000"/>
              <a:gd name="connsiteY81" fmla="*/ 6758 h 10751"/>
              <a:gd name="connsiteX82" fmla="*/ 9428 w 10000"/>
              <a:gd name="connsiteY82" fmla="*/ 7703 h 10751"/>
              <a:gd name="connsiteX83" fmla="*/ 9414 w 10000"/>
              <a:gd name="connsiteY83" fmla="*/ 7965 h 10751"/>
              <a:gd name="connsiteX84" fmla="*/ 9428 w 10000"/>
              <a:gd name="connsiteY84" fmla="*/ 8227 h 10751"/>
              <a:gd name="connsiteX85" fmla="*/ 9529 w 10000"/>
              <a:gd name="connsiteY85" fmla="*/ 8489 h 10751"/>
              <a:gd name="connsiteX86" fmla="*/ 9547 w 10000"/>
              <a:gd name="connsiteY86" fmla="*/ 10751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2 w 10000"/>
              <a:gd name="connsiteY77" fmla="*/ 4538 h 10751"/>
              <a:gd name="connsiteX78" fmla="*/ 9405 w 10000"/>
              <a:gd name="connsiteY78" fmla="*/ 5133 h 10751"/>
              <a:gd name="connsiteX79" fmla="*/ 9460 w 10000"/>
              <a:gd name="connsiteY79" fmla="*/ 5754 h 10751"/>
              <a:gd name="connsiteX80" fmla="*/ 9473 w 10000"/>
              <a:gd name="connsiteY80" fmla="*/ 6308 h 10751"/>
              <a:gd name="connsiteX81" fmla="*/ 9453 w 10000"/>
              <a:gd name="connsiteY81" fmla="*/ 6758 h 10751"/>
              <a:gd name="connsiteX82" fmla="*/ 9396 w 10000"/>
              <a:gd name="connsiteY82" fmla="*/ 6747 h 10751"/>
              <a:gd name="connsiteX83" fmla="*/ 9414 w 10000"/>
              <a:gd name="connsiteY83" fmla="*/ 7965 h 10751"/>
              <a:gd name="connsiteX84" fmla="*/ 9428 w 10000"/>
              <a:gd name="connsiteY84" fmla="*/ 8227 h 10751"/>
              <a:gd name="connsiteX85" fmla="*/ 9529 w 10000"/>
              <a:gd name="connsiteY85" fmla="*/ 8489 h 10751"/>
              <a:gd name="connsiteX86" fmla="*/ 9547 w 10000"/>
              <a:gd name="connsiteY86" fmla="*/ 10751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2 w 10000"/>
              <a:gd name="connsiteY77" fmla="*/ 4538 h 10751"/>
              <a:gd name="connsiteX78" fmla="*/ 9405 w 10000"/>
              <a:gd name="connsiteY78" fmla="*/ 5133 h 10751"/>
              <a:gd name="connsiteX79" fmla="*/ 9460 w 10000"/>
              <a:gd name="connsiteY79" fmla="*/ 5754 h 10751"/>
              <a:gd name="connsiteX80" fmla="*/ 9473 w 10000"/>
              <a:gd name="connsiteY80" fmla="*/ 6308 h 10751"/>
              <a:gd name="connsiteX81" fmla="*/ 9453 w 10000"/>
              <a:gd name="connsiteY81" fmla="*/ 6758 h 10751"/>
              <a:gd name="connsiteX82" fmla="*/ 9396 w 10000"/>
              <a:gd name="connsiteY82" fmla="*/ 6747 h 10751"/>
              <a:gd name="connsiteX83" fmla="*/ 9349 w 10000"/>
              <a:gd name="connsiteY83" fmla="*/ 7206 h 10751"/>
              <a:gd name="connsiteX84" fmla="*/ 9428 w 10000"/>
              <a:gd name="connsiteY84" fmla="*/ 8227 h 10751"/>
              <a:gd name="connsiteX85" fmla="*/ 9529 w 10000"/>
              <a:gd name="connsiteY85" fmla="*/ 8489 h 10751"/>
              <a:gd name="connsiteX86" fmla="*/ 9547 w 10000"/>
              <a:gd name="connsiteY86" fmla="*/ 10751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2 w 10000"/>
              <a:gd name="connsiteY77" fmla="*/ 4538 h 10751"/>
              <a:gd name="connsiteX78" fmla="*/ 9405 w 10000"/>
              <a:gd name="connsiteY78" fmla="*/ 5133 h 10751"/>
              <a:gd name="connsiteX79" fmla="*/ 9460 w 10000"/>
              <a:gd name="connsiteY79" fmla="*/ 5754 h 10751"/>
              <a:gd name="connsiteX80" fmla="*/ 9473 w 10000"/>
              <a:gd name="connsiteY80" fmla="*/ 6308 h 10751"/>
              <a:gd name="connsiteX81" fmla="*/ 9453 w 10000"/>
              <a:gd name="connsiteY81" fmla="*/ 6758 h 10751"/>
              <a:gd name="connsiteX82" fmla="*/ 9396 w 10000"/>
              <a:gd name="connsiteY82" fmla="*/ 7000 h 10751"/>
              <a:gd name="connsiteX83" fmla="*/ 9349 w 10000"/>
              <a:gd name="connsiteY83" fmla="*/ 7206 h 10751"/>
              <a:gd name="connsiteX84" fmla="*/ 9428 w 10000"/>
              <a:gd name="connsiteY84" fmla="*/ 8227 h 10751"/>
              <a:gd name="connsiteX85" fmla="*/ 9529 w 10000"/>
              <a:gd name="connsiteY85" fmla="*/ 8489 h 10751"/>
              <a:gd name="connsiteX86" fmla="*/ 9547 w 10000"/>
              <a:gd name="connsiteY86" fmla="*/ 10751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2 w 10000"/>
              <a:gd name="connsiteY77" fmla="*/ 4538 h 10751"/>
              <a:gd name="connsiteX78" fmla="*/ 9405 w 10000"/>
              <a:gd name="connsiteY78" fmla="*/ 5133 h 10751"/>
              <a:gd name="connsiteX79" fmla="*/ 9460 w 10000"/>
              <a:gd name="connsiteY79" fmla="*/ 5754 h 10751"/>
              <a:gd name="connsiteX80" fmla="*/ 9473 w 10000"/>
              <a:gd name="connsiteY80" fmla="*/ 6308 h 10751"/>
              <a:gd name="connsiteX81" fmla="*/ 9453 w 10000"/>
              <a:gd name="connsiteY81" fmla="*/ 6758 h 10751"/>
              <a:gd name="connsiteX82" fmla="*/ 9396 w 10000"/>
              <a:gd name="connsiteY82" fmla="*/ 7000 h 10751"/>
              <a:gd name="connsiteX83" fmla="*/ 9349 w 10000"/>
              <a:gd name="connsiteY83" fmla="*/ 7206 h 10751"/>
              <a:gd name="connsiteX84" fmla="*/ 9293 w 10000"/>
              <a:gd name="connsiteY84" fmla="*/ 7496 h 10751"/>
              <a:gd name="connsiteX85" fmla="*/ 9529 w 10000"/>
              <a:gd name="connsiteY85" fmla="*/ 8489 h 10751"/>
              <a:gd name="connsiteX86" fmla="*/ 9547 w 10000"/>
              <a:gd name="connsiteY86" fmla="*/ 10751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2 w 10000"/>
              <a:gd name="connsiteY77" fmla="*/ 4538 h 10751"/>
              <a:gd name="connsiteX78" fmla="*/ 9405 w 10000"/>
              <a:gd name="connsiteY78" fmla="*/ 5133 h 10751"/>
              <a:gd name="connsiteX79" fmla="*/ 9460 w 10000"/>
              <a:gd name="connsiteY79" fmla="*/ 5754 h 10751"/>
              <a:gd name="connsiteX80" fmla="*/ 9473 w 10000"/>
              <a:gd name="connsiteY80" fmla="*/ 6308 h 10751"/>
              <a:gd name="connsiteX81" fmla="*/ 9453 w 10000"/>
              <a:gd name="connsiteY81" fmla="*/ 6758 h 10751"/>
              <a:gd name="connsiteX82" fmla="*/ 9396 w 10000"/>
              <a:gd name="connsiteY82" fmla="*/ 7000 h 10751"/>
              <a:gd name="connsiteX83" fmla="*/ 9349 w 10000"/>
              <a:gd name="connsiteY83" fmla="*/ 7206 h 10751"/>
              <a:gd name="connsiteX84" fmla="*/ 9293 w 10000"/>
              <a:gd name="connsiteY84" fmla="*/ 7496 h 10751"/>
              <a:gd name="connsiteX85" fmla="*/ 9324 w 10000"/>
              <a:gd name="connsiteY85" fmla="*/ 7983 h 10751"/>
              <a:gd name="connsiteX86" fmla="*/ 9547 w 10000"/>
              <a:gd name="connsiteY86" fmla="*/ 10751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2 w 10000"/>
              <a:gd name="connsiteY77" fmla="*/ 4538 h 10751"/>
              <a:gd name="connsiteX78" fmla="*/ 9405 w 10000"/>
              <a:gd name="connsiteY78" fmla="*/ 5133 h 10751"/>
              <a:gd name="connsiteX79" fmla="*/ 9460 w 10000"/>
              <a:gd name="connsiteY79" fmla="*/ 5754 h 10751"/>
              <a:gd name="connsiteX80" fmla="*/ 9473 w 10000"/>
              <a:gd name="connsiteY80" fmla="*/ 6308 h 10751"/>
              <a:gd name="connsiteX81" fmla="*/ 9453 w 10000"/>
              <a:gd name="connsiteY81" fmla="*/ 6758 h 10751"/>
              <a:gd name="connsiteX82" fmla="*/ 9396 w 10000"/>
              <a:gd name="connsiteY82" fmla="*/ 7000 h 10751"/>
              <a:gd name="connsiteX83" fmla="*/ 9349 w 10000"/>
              <a:gd name="connsiteY83" fmla="*/ 7206 h 10751"/>
              <a:gd name="connsiteX84" fmla="*/ 9293 w 10000"/>
              <a:gd name="connsiteY84" fmla="*/ 7496 h 10751"/>
              <a:gd name="connsiteX85" fmla="*/ 9324 w 10000"/>
              <a:gd name="connsiteY85" fmla="*/ 7983 h 10751"/>
              <a:gd name="connsiteX86" fmla="*/ 9477 w 10000"/>
              <a:gd name="connsiteY86" fmla="*/ 8136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2 w 10000"/>
              <a:gd name="connsiteY77" fmla="*/ 4538 h 10751"/>
              <a:gd name="connsiteX78" fmla="*/ 9405 w 10000"/>
              <a:gd name="connsiteY78" fmla="*/ 5133 h 10751"/>
              <a:gd name="connsiteX79" fmla="*/ 9460 w 10000"/>
              <a:gd name="connsiteY79" fmla="*/ 5754 h 10751"/>
              <a:gd name="connsiteX80" fmla="*/ 9473 w 10000"/>
              <a:gd name="connsiteY80" fmla="*/ 6308 h 10751"/>
              <a:gd name="connsiteX81" fmla="*/ 9453 w 10000"/>
              <a:gd name="connsiteY81" fmla="*/ 6758 h 10751"/>
              <a:gd name="connsiteX82" fmla="*/ 9396 w 10000"/>
              <a:gd name="connsiteY82" fmla="*/ 7000 h 10751"/>
              <a:gd name="connsiteX83" fmla="*/ 9349 w 10000"/>
              <a:gd name="connsiteY83" fmla="*/ 7206 h 10751"/>
              <a:gd name="connsiteX84" fmla="*/ 9293 w 10000"/>
              <a:gd name="connsiteY84" fmla="*/ 7496 h 10751"/>
              <a:gd name="connsiteX85" fmla="*/ 9324 w 10000"/>
              <a:gd name="connsiteY85" fmla="*/ 7983 h 10751"/>
              <a:gd name="connsiteX86" fmla="*/ 9477 w 10000"/>
              <a:gd name="connsiteY86" fmla="*/ 8136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751"/>
              <a:gd name="connsiteX1" fmla="*/ 815 w 10000"/>
              <a:gd name="connsiteY1" fmla="*/ 8346 h 10751"/>
              <a:gd name="connsiteX2" fmla="*/ 856 w 10000"/>
              <a:gd name="connsiteY2" fmla="*/ 7965 h 10751"/>
              <a:gd name="connsiteX3" fmla="*/ 851 w 10000"/>
              <a:gd name="connsiteY3" fmla="*/ 6132 h 10751"/>
              <a:gd name="connsiteX4" fmla="*/ 947 w 10000"/>
              <a:gd name="connsiteY4" fmla="*/ 5441 h 10751"/>
              <a:gd name="connsiteX5" fmla="*/ 989 w 10000"/>
              <a:gd name="connsiteY5" fmla="*/ 2156 h 10751"/>
              <a:gd name="connsiteX6" fmla="*/ 1076 w 10000"/>
              <a:gd name="connsiteY6" fmla="*/ 5418 h 10751"/>
              <a:gd name="connsiteX7" fmla="*/ 1185 w 10000"/>
              <a:gd name="connsiteY7" fmla="*/ 6084 h 10751"/>
              <a:gd name="connsiteX8" fmla="*/ 1185 w 10000"/>
              <a:gd name="connsiteY8" fmla="*/ 8156 h 10751"/>
              <a:gd name="connsiteX9" fmla="*/ 1245 w 10000"/>
              <a:gd name="connsiteY9" fmla="*/ 8370 h 10751"/>
              <a:gd name="connsiteX10" fmla="*/ 1295 w 10000"/>
              <a:gd name="connsiteY10" fmla="*/ 8370 h 10751"/>
              <a:gd name="connsiteX11" fmla="*/ 1336 w 10000"/>
              <a:gd name="connsiteY11" fmla="*/ 8203 h 10751"/>
              <a:gd name="connsiteX12" fmla="*/ 1423 w 10000"/>
              <a:gd name="connsiteY12" fmla="*/ 8180 h 10751"/>
              <a:gd name="connsiteX13" fmla="*/ 1419 w 10000"/>
              <a:gd name="connsiteY13" fmla="*/ 6394 h 10751"/>
              <a:gd name="connsiteX14" fmla="*/ 1501 w 10000"/>
              <a:gd name="connsiteY14" fmla="*/ 5608 h 10751"/>
              <a:gd name="connsiteX15" fmla="*/ 1542 w 10000"/>
              <a:gd name="connsiteY15" fmla="*/ 2799 h 10751"/>
              <a:gd name="connsiteX16" fmla="*/ 1638 w 10000"/>
              <a:gd name="connsiteY16" fmla="*/ 5561 h 10751"/>
              <a:gd name="connsiteX17" fmla="*/ 1725 w 10000"/>
              <a:gd name="connsiteY17" fmla="*/ 6394 h 10751"/>
              <a:gd name="connsiteX18" fmla="*/ 1721 w 10000"/>
              <a:gd name="connsiteY18" fmla="*/ 8416 h 10751"/>
              <a:gd name="connsiteX19" fmla="*/ 1847 w 10000"/>
              <a:gd name="connsiteY19" fmla="*/ 8423 h 10751"/>
              <a:gd name="connsiteX20" fmla="*/ 1822 w 10000"/>
              <a:gd name="connsiteY20" fmla="*/ 5465 h 10751"/>
              <a:gd name="connsiteX21" fmla="*/ 1918 w 10000"/>
              <a:gd name="connsiteY21" fmla="*/ 4275 h 10751"/>
              <a:gd name="connsiteX22" fmla="*/ 1973 w 10000"/>
              <a:gd name="connsiteY22" fmla="*/ 751 h 10751"/>
              <a:gd name="connsiteX23" fmla="*/ 2096 w 10000"/>
              <a:gd name="connsiteY23" fmla="*/ 4156 h 10751"/>
              <a:gd name="connsiteX24" fmla="*/ 2206 w 10000"/>
              <a:gd name="connsiteY24" fmla="*/ 5489 h 10751"/>
              <a:gd name="connsiteX25" fmla="*/ 2206 w 10000"/>
              <a:gd name="connsiteY25" fmla="*/ 8537 h 10751"/>
              <a:gd name="connsiteX26" fmla="*/ 2270 w 10000"/>
              <a:gd name="connsiteY26" fmla="*/ 8727 h 10751"/>
              <a:gd name="connsiteX27" fmla="*/ 2467 w 10000"/>
              <a:gd name="connsiteY27" fmla="*/ 7561 h 10751"/>
              <a:gd name="connsiteX28" fmla="*/ 2581 w 10000"/>
              <a:gd name="connsiteY28" fmla="*/ 8322 h 10751"/>
              <a:gd name="connsiteX29" fmla="*/ 2586 w 10000"/>
              <a:gd name="connsiteY29" fmla="*/ 5680 h 10751"/>
              <a:gd name="connsiteX30" fmla="*/ 2705 w 10000"/>
              <a:gd name="connsiteY30" fmla="*/ 5203 h 10751"/>
              <a:gd name="connsiteX31" fmla="*/ 2751 w 10000"/>
              <a:gd name="connsiteY31" fmla="*/ 1441 h 10751"/>
              <a:gd name="connsiteX32" fmla="*/ 2824 w 10000"/>
              <a:gd name="connsiteY32" fmla="*/ 5180 h 10751"/>
              <a:gd name="connsiteX33" fmla="*/ 2957 w 10000"/>
              <a:gd name="connsiteY33" fmla="*/ 5584 h 10751"/>
              <a:gd name="connsiteX34" fmla="*/ 2950 w 10000"/>
              <a:gd name="connsiteY34" fmla="*/ 7806 h 10751"/>
              <a:gd name="connsiteX35" fmla="*/ 3080 w 10000"/>
              <a:gd name="connsiteY35" fmla="*/ 7843 h 10751"/>
              <a:gd name="connsiteX36" fmla="*/ 3227 w 10000"/>
              <a:gd name="connsiteY36" fmla="*/ 7344 h 10751"/>
              <a:gd name="connsiteX37" fmla="*/ 3674 w 10000"/>
              <a:gd name="connsiteY37" fmla="*/ 7873 h 10751"/>
              <a:gd name="connsiteX38" fmla="*/ 3838 w 10000"/>
              <a:gd name="connsiteY38" fmla="*/ 8082 h 10751"/>
              <a:gd name="connsiteX39" fmla="*/ 3937 w 10000"/>
              <a:gd name="connsiteY39" fmla="*/ 7724 h 10751"/>
              <a:gd name="connsiteX40" fmla="*/ 4086 w 10000"/>
              <a:gd name="connsiteY40" fmla="*/ 8037 h 10751"/>
              <a:gd name="connsiteX41" fmla="*/ 4181 w 10000"/>
              <a:gd name="connsiteY41" fmla="*/ 7219 h 10751"/>
              <a:gd name="connsiteX42" fmla="*/ 4300 w 10000"/>
              <a:gd name="connsiteY42" fmla="*/ 6484 h 10751"/>
              <a:gd name="connsiteX43" fmla="*/ 4535 w 10000"/>
              <a:gd name="connsiteY43" fmla="*/ 6078 h 10751"/>
              <a:gd name="connsiteX44" fmla="*/ 4685 w 10000"/>
              <a:gd name="connsiteY44" fmla="*/ 7114 h 10751"/>
              <a:gd name="connsiteX45" fmla="*/ 4936 w 10000"/>
              <a:gd name="connsiteY45" fmla="*/ 7647 h 10751"/>
              <a:gd name="connsiteX46" fmla="*/ 5390 w 10000"/>
              <a:gd name="connsiteY46" fmla="*/ 7667 h 10751"/>
              <a:gd name="connsiteX47" fmla="*/ 5841 w 10000"/>
              <a:gd name="connsiteY47" fmla="*/ 8347 h 10751"/>
              <a:gd name="connsiteX48" fmla="*/ 6059 w 10000"/>
              <a:gd name="connsiteY48" fmla="*/ 8146 h 10751"/>
              <a:gd name="connsiteX49" fmla="*/ 6797 w 10000"/>
              <a:gd name="connsiteY49" fmla="*/ 7774 h 10751"/>
              <a:gd name="connsiteX50" fmla="*/ 6800 w 10000"/>
              <a:gd name="connsiteY50" fmla="*/ 6857 h 10751"/>
              <a:gd name="connsiteX51" fmla="*/ 6850 w 10000"/>
              <a:gd name="connsiteY51" fmla="*/ 4841 h 10751"/>
              <a:gd name="connsiteX52" fmla="*/ 6924 w 10000"/>
              <a:gd name="connsiteY52" fmla="*/ 6851 h 10751"/>
              <a:gd name="connsiteX53" fmla="*/ 6931 w 10000"/>
              <a:gd name="connsiteY53" fmla="*/ 7694 h 10751"/>
              <a:gd name="connsiteX54" fmla="*/ 7089 w 10000"/>
              <a:gd name="connsiteY54" fmla="*/ 7646 h 10751"/>
              <a:gd name="connsiteX55" fmla="*/ 7086 w 10000"/>
              <a:gd name="connsiteY55" fmla="*/ 6404 h 10751"/>
              <a:gd name="connsiteX56" fmla="*/ 7145 w 10000"/>
              <a:gd name="connsiteY56" fmla="*/ 4641 h 10751"/>
              <a:gd name="connsiteX57" fmla="*/ 7213 w 10000"/>
              <a:gd name="connsiteY57" fmla="*/ 6572 h 10751"/>
              <a:gd name="connsiteX58" fmla="*/ 7206 w 10000"/>
              <a:gd name="connsiteY58" fmla="*/ 7007 h 10751"/>
              <a:gd name="connsiteX59" fmla="*/ 7419 w 10000"/>
              <a:gd name="connsiteY59" fmla="*/ 7098 h 10751"/>
              <a:gd name="connsiteX60" fmla="*/ 7427 w 10000"/>
              <a:gd name="connsiteY60" fmla="*/ 7683 h 10751"/>
              <a:gd name="connsiteX61" fmla="*/ 8199 w 10000"/>
              <a:gd name="connsiteY61" fmla="*/ 7674 h 10751"/>
              <a:gd name="connsiteX62" fmla="*/ 8525 w 10000"/>
              <a:gd name="connsiteY62" fmla="*/ 8051 h 10751"/>
              <a:gd name="connsiteX63" fmla="*/ 8537 w 10000"/>
              <a:gd name="connsiteY63" fmla="*/ 8257 h 10751"/>
              <a:gd name="connsiteX64" fmla="*/ 8879 w 10000"/>
              <a:gd name="connsiteY64" fmla="*/ 10680 h 10751"/>
              <a:gd name="connsiteX65" fmla="*/ 8874 w 10000"/>
              <a:gd name="connsiteY65" fmla="*/ 8608 h 10751"/>
              <a:gd name="connsiteX66" fmla="*/ 8966 w 10000"/>
              <a:gd name="connsiteY66" fmla="*/ 8299 h 10751"/>
              <a:gd name="connsiteX67" fmla="*/ 8984 w 10000"/>
              <a:gd name="connsiteY67" fmla="*/ 8037 h 10751"/>
              <a:gd name="connsiteX68" fmla="*/ 8966 w 10000"/>
              <a:gd name="connsiteY68" fmla="*/ 7751 h 10751"/>
              <a:gd name="connsiteX69" fmla="*/ 8934 w 10000"/>
              <a:gd name="connsiteY69" fmla="*/ 7584 h 10751"/>
              <a:gd name="connsiteX70" fmla="*/ 8924 w 10000"/>
              <a:gd name="connsiteY70" fmla="*/ 7299 h 10751"/>
              <a:gd name="connsiteX71" fmla="*/ 8934 w 10000"/>
              <a:gd name="connsiteY71" fmla="*/ 6941 h 10751"/>
              <a:gd name="connsiteX72" fmla="*/ 8979 w 10000"/>
              <a:gd name="connsiteY72" fmla="*/ 6513 h 10751"/>
              <a:gd name="connsiteX73" fmla="*/ 9034 w 10000"/>
              <a:gd name="connsiteY73" fmla="*/ 6203 h 10751"/>
              <a:gd name="connsiteX74" fmla="*/ 9139 w 10000"/>
              <a:gd name="connsiteY74" fmla="*/ 4175 h 10751"/>
              <a:gd name="connsiteX75" fmla="*/ 9181 w 10000"/>
              <a:gd name="connsiteY75" fmla="*/ 0 h 10751"/>
              <a:gd name="connsiteX76" fmla="*/ 9218 w 10000"/>
              <a:gd name="connsiteY76" fmla="*/ 4179 h 10751"/>
              <a:gd name="connsiteX77" fmla="*/ 9322 w 10000"/>
              <a:gd name="connsiteY77" fmla="*/ 4538 h 10751"/>
              <a:gd name="connsiteX78" fmla="*/ 9405 w 10000"/>
              <a:gd name="connsiteY78" fmla="*/ 5133 h 10751"/>
              <a:gd name="connsiteX79" fmla="*/ 9460 w 10000"/>
              <a:gd name="connsiteY79" fmla="*/ 5754 h 10751"/>
              <a:gd name="connsiteX80" fmla="*/ 9473 w 10000"/>
              <a:gd name="connsiteY80" fmla="*/ 6308 h 10751"/>
              <a:gd name="connsiteX81" fmla="*/ 9453 w 10000"/>
              <a:gd name="connsiteY81" fmla="*/ 6758 h 10751"/>
              <a:gd name="connsiteX82" fmla="*/ 9396 w 10000"/>
              <a:gd name="connsiteY82" fmla="*/ 7000 h 10751"/>
              <a:gd name="connsiteX83" fmla="*/ 9349 w 10000"/>
              <a:gd name="connsiteY83" fmla="*/ 7206 h 10751"/>
              <a:gd name="connsiteX84" fmla="*/ 9293 w 10000"/>
              <a:gd name="connsiteY84" fmla="*/ 7496 h 10751"/>
              <a:gd name="connsiteX85" fmla="*/ 9324 w 10000"/>
              <a:gd name="connsiteY85" fmla="*/ 7983 h 10751"/>
              <a:gd name="connsiteX86" fmla="*/ 9477 w 10000"/>
              <a:gd name="connsiteY86" fmla="*/ 8136 h 10751"/>
              <a:gd name="connsiteX87" fmla="*/ 9689 w 10000"/>
              <a:gd name="connsiteY87" fmla="*/ 10751 h 10751"/>
              <a:gd name="connsiteX88" fmla="*/ 10000 w 10000"/>
              <a:gd name="connsiteY88" fmla="*/ 8251 h 10751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8874 w 10000"/>
              <a:gd name="connsiteY65" fmla="*/ 8608 h 10680"/>
              <a:gd name="connsiteX66" fmla="*/ 8966 w 10000"/>
              <a:gd name="connsiteY66" fmla="*/ 8299 h 10680"/>
              <a:gd name="connsiteX67" fmla="*/ 8984 w 10000"/>
              <a:gd name="connsiteY67" fmla="*/ 8037 h 10680"/>
              <a:gd name="connsiteX68" fmla="*/ 8966 w 10000"/>
              <a:gd name="connsiteY68" fmla="*/ 7751 h 10680"/>
              <a:gd name="connsiteX69" fmla="*/ 8934 w 10000"/>
              <a:gd name="connsiteY69" fmla="*/ 7584 h 10680"/>
              <a:gd name="connsiteX70" fmla="*/ 8924 w 10000"/>
              <a:gd name="connsiteY70" fmla="*/ 7299 h 10680"/>
              <a:gd name="connsiteX71" fmla="*/ 8934 w 10000"/>
              <a:gd name="connsiteY71" fmla="*/ 6941 h 10680"/>
              <a:gd name="connsiteX72" fmla="*/ 8979 w 10000"/>
              <a:gd name="connsiteY72" fmla="*/ 6513 h 10680"/>
              <a:gd name="connsiteX73" fmla="*/ 9034 w 10000"/>
              <a:gd name="connsiteY73" fmla="*/ 6203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10000 w 10000"/>
              <a:gd name="connsiteY88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8874 w 10000"/>
              <a:gd name="connsiteY65" fmla="*/ 8608 h 10680"/>
              <a:gd name="connsiteX66" fmla="*/ 8966 w 10000"/>
              <a:gd name="connsiteY66" fmla="*/ 8299 h 10680"/>
              <a:gd name="connsiteX67" fmla="*/ 8984 w 10000"/>
              <a:gd name="connsiteY67" fmla="*/ 8037 h 10680"/>
              <a:gd name="connsiteX68" fmla="*/ 8966 w 10000"/>
              <a:gd name="connsiteY68" fmla="*/ 7751 h 10680"/>
              <a:gd name="connsiteX69" fmla="*/ 8934 w 10000"/>
              <a:gd name="connsiteY69" fmla="*/ 7584 h 10680"/>
              <a:gd name="connsiteX70" fmla="*/ 8924 w 10000"/>
              <a:gd name="connsiteY70" fmla="*/ 7299 h 10680"/>
              <a:gd name="connsiteX71" fmla="*/ 8934 w 10000"/>
              <a:gd name="connsiteY71" fmla="*/ 6941 h 10680"/>
              <a:gd name="connsiteX72" fmla="*/ 8979 w 10000"/>
              <a:gd name="connsiteY72" fmla="*/ 6513 h 10680"/>
              <a:gd name="connsiteX73" fmla="*/ 9034 w 10000"/>
              <a:gd name="connsiteY73" fmla="*/ 6203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10000 w 10000"/>
              <a:gd name="connsiteY88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8874 w 10000"/>
              <a:gd name="connsiteY65" fmla="*/ 8608 h 10680"/>
              <a:gd name="connsiteX66" fmla="*/ 8966 w 10000"/>
              <a:gd name="connsiteY66" fmla="*/ 8299 h 10680"/>
              <a:gd name="connsiteX67" fmla="*/ 8984 w 10000"/>
              <a:gd name="connsiteY67" fmla="*/ 8037 h 10680"/>
              <a:gd name="connsiteX68" fmla="*/ 8966 w 10000"/>
              <a:gd name="connsiteY68" fmla="*/ 7751 h 10680"/>
              <a:gd name="connsiteX69" fmla="*/ 8934 w 10000"/>
              <a:gd name="connsiteY69" fmla="*/ 7584 h 10680"/>
              <a:gd name="connsiteX70" fmla="*/ 8924 w 10000"/>
              <a:gd name="connsiteY70" fmla="*/ 7299 h 10680"/>
              <a:gd name="connsiteX71" fmla="*/ 8934 w 10000"/>
              <a:gd name="connsiteY71" fmla="*/ 6941 h 10680"/>
              <a:gd name="connsiteX72" fmla="*/ 8979 w 10000"/>
              <a:gd name="connsiteY72" fmla="*/ 6513 h 10680"/>
              <a:gd name="connsiteX73" fmla="*/ 9034 w 10000"/>
              <a:gd name="connsiteY73" fmla="*/ 6203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796 w 10000"/>
              <a:gd name="connsiteY88" fmla="*/ 7865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8874 w 10000"/>
              <a:gd name="connsiteY65" fmla="*/ 8608 h 10680"/>
              <a:gd name="connsiteX66" fmla="*/ 8966 w 10000"/>
              <a:gd name="connsiteY66" fmla="*/ 8299 h 10680"/>
              <a:gd name="connsiteX67" fmla="*/ 8984 w 10000"/>
              <a:gd name="connsiteY67" fmla="*/ 8037 h 10680"/>
              <a:gd name="connsiteX68" fmla="*/ 8966 w 10000"/>
              <a:gd name="connsiteY68" fmla="*/ 7751 h 10680"/>
              <a:gd name="connsiteX69" fmla="*/ 8934 w 10000"/>
              <a:gd name="connsiteY69" fmla="*/ 7584 h 10680"/>
              <a:gd name="connsiteX70" fmla="*/ 8924 w 10000"/>
              <a:gd name="connsiteY70" fmla="*/ 7299 h 10680"/>
              <a:gd name="connsiteX71" fmla="*/ 8934 w 10000"/>
              <a:gd name="connsiteY71" fmla="*/ 6941 h 10680"/>
              <a:gd name="connsiteX72" fmla="*/ 8979 w 10000"/>
              <a:gd name="connsiteY72" fmla="*/ 6513 h 10680"/>
              <a:gd name="connsiteX73" fmla="*/ 9034 w 10000"/>
              <a:gd name="connsiteY73" fmla="*/ 6203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8874 w 10000"/>
              <a:gd name="connsiteY65" fmla="*/ 8608 h 10680"/>
              <a:gd name="connsiteX66" fmla="*/ 8966 w 10000"/>
              <a:gd name="connsiteY66" fmla="*/ 8299 h 10680"/>
              <a:gd name="connsiteX67" fmla="*/ 8984 w 10000"/>
              <a:gd name="connsiteY67" fmla="*/ 8037 h 10680"/>
              <a:gd name="connsiteX68" fmla="*/ 8966 w 10000"/>
              <a:gd name="connsiteY68" fmla="*/ 7751 h 10680"/>
              <a:gd name="connsiteX69" fmla="*/ 8934 w 10000"/>
              <a:gd name="connsiteY69" fmla="*/ 7584 h 10680"/>
              <a:gd name="connsiteX70" fmla="*/ 8924 w 10000"/>
              <a:gd name="connsiteY70" fmla="*/ 7299 h 10680"/>
              <a:gd name="connsiteX71" fmla="*/ 8934 w 10000"/>
              <a:gd name="connsiteY71" fmla="*/ 6941 h 10680"/>
              <a:gd name="connsiteX72" fmla="*/ 8979 w 10000"/>
              <a:gd name="connsiteY72" fmla="*/ 6513 h 10680"/>
              <a:gd name="connsiteX73" fmla="*/ 9034 w 10000"/>
              <a:gd name="connsiteY73" fmla="*/ 6203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8874 w 10000"/>
              <a:gd name="connsiteY65" fmla="*/ 8608 h 10680"/>
              <a:gd name="connsiteX66" fmla="*/ 8966 w 10000"/>
              <a:gd name="connsiteY66" fmla="*/ 8299 h 10680"/>
              <a:gd name="connsiteX67" fmla="*/ 8984 w 10000"/>
              <a:gd name="connsiteY67" fmla="*/ 8037 h 10680"/>
              <a:gd name="connsiteX68" fmla="*/ 8966 w 10000"/>
              <a:gd name="connsiteY68" fmla="*/ 7751 h 10680"/>
              <a:gd name="connsiteX69" fmla="*/ 8934 w 10000"/>
              <a:gd name="connsiteY69" fmla="*/ 7584 h 10680"/>
              <a:gd name="connsiteX70" fmla="*/ 8924 w 10000"/>
              <a:gd name="connsiteY70" fmla="*/ 7299 h 10680"/>
              <a:gd name="connsiteX71" fmla="*/ 8934 w 10000"/>
              <a:gd name="connsiteY71" fmla="*/ 6941 h 10680"/>
              <a:gd name="connsiteX72" fmla="*/ 8979 w 10000"/>
              <a:gd name="connsiteY72" fmla="*/ 6513 h 10680"/>
              <a:gd name="connsiteX73" fmla="*/ 9039 w 10000"/>
              <a:gd name="connsiteY73" fmla="*/ 4516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8874 w 10000"/>
              <a:gd name="connsiteY65" fmla="*/ 8608 h 10680"/>
              <a:gd name="connsiteX66" fmla="*/ 8966 w 10000"/>
              <a:gd name="connsiteY66" fmla="*/ 8299 h 10680"/>
              <a:gd name="connsiteX67" fmla="*/ 8984 w 10000"/>
              <a:gd name="connsiteY67" fmla="*/ 8037 h 10680"/>
              <a:gd name="connsiteX68" fmla="*/ 8966 w 10000"/>
              <a:gd name="connsiteY68" fmla="*/ 7751 h 10680"/>
              <a:gd name="connsiteX69" fmla="*/ 8934 w 10000"/>
              <a:gd name="connsiteY69" fmla="*/ 7584 h 10680"/>
              <a:gd name="connsiteX70" fmla="*/ 8924 w 10000"/>
              <a:gd name="connsiteY70" fmla="*/ 7299 h 10680"/>
              <a:gd name="connsiteX71" fmla="*/ 8934 w 10000"/>
              <a:gd name="connsiteY71" fmla="*/ 6941 h 10680"/>
              <a:gd name="connsiteX72" fmla="*/ 8979 w 10000"/>
              <a:gd name="connsiteY72" fmla="*/ 4826 h 10680"/>
              <a:gd name="connsiteX73" fmla="*/ 9039 w 10000"/>
              <a:gd name="connsiteY73" fmla="*/ 4516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8874 w 10000"/>
              <a:gd name="connsiteY65" fmla="*/ 8608 h 10680"/>
              <a:gd name="connsiteX66" fmla="*/ 8966 w 10000"/>
              <a:gd name="connsiteY66" fmla="*/ 8299 h 10680"/>
              <a:gd name="connsiteX67" fmla="*/ 8984 w 10000"/>
              <a:gd name="connsiteY67" fmla="*/ 8037 h 10680"/>
              <a:gd name="connsiteX68" fmla="*/ 8966 w 10000"/>
              <a:gd name="connsiteY68" fmla="*/ 7751 h 10680"/>
              <a:gd name="connsiteX69" fmla="*/ 8934 w 10000"/>
              <a:gd name="connsiteY69" fmla="*/ 7584 h 10680"/>
              <a:gd name="connsiteX70" fmla="*/ 8924 w 10000"/>
              <a:gd name="connsiteY70" fmla="*/ 7299 h 10680"/>
              <a:gd name="connsiteX71" fmla="*/ 8934 w 10000"/>
              <a:gd name="connsiteY71" fmla="*/ 5141 h 10680"/>
              <a:gd name="connsiteX72" fmla="*/ 8979 w 10000"/>
              <a:gd name="connsiteY72" fmla="*/ 4826 h 10680"/>
              <a:gd name="connsiteX73" fmla="*/ 9039 w 10000"/>
              <a:gd name="connsiteY73" fmla="*/ 4516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8874 w 10000"/>
              <a:gd name="connsiteY65" fmla="*/ 8608 h 10680"/>
              <a:gd name="connsiteX66" fmla="*/ 8966 w 10000"/>
              <a:gd name="connsiteY66" fmla="*/ 8299 h 10680"/>
              <a:gd name="connsiteX67" fmla="*/ 8984 w 10000"/>
              <a:gd name="connsiteY67" fmla="*/ 8037 h 10680"/>
              <a:gd name="connsiteX68" fmla="*/ 8966 w 10000"/>
              <a:gd name="connsiteY68" fmla="*/ 7751 h 10680"/>
              <a:gd name="connsiteX69" fmla="*/ 8934 w 10000"/>
              <a:gd name="connsiteY69" fmla="*/ 7584 h 10680"/>
              <a:gd name="connsiteX70" fmla="*/ 8908 w 10000"/>
              <a:gd name="connsiteY70" fmla="*/ 5528 h 10680"/>
              <a:gd name="connsiteX71" fmla="*/ 8934 w 10000"/>
              <a:gd name="connsiteY71" fmla="*/ 5141 h 10680"/>
              <a:gd name="connsiteX72" fmla="*/ 8979 w 10000"/>
              <a:gd name="connsiteY72" fmla="*/ 4826 h 10680"/>
              <a:gd name="connsiteX73" fmla="*/ 9039 w 10000"/>
              <a:gd name="connsiteY73" fmla="*/ 4516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8874 w 10000"/>
              <a:gd name="connsiteY65" fmla="*/ 8608 h 10680"/>
              <a:gd name="connsiteX66" fmla="*/ 8966 w 10000"/>
              <a:gd name="connsiteY66" fmla="*/ 8299 h 10680"/>
              <a:gd name="connsiteX67" fmla="*/ 8984 w 10000"/>
              <a:gd name="connsiteY67" fmla="*/ 8037 h 10680"/>
              <a:gd name="connsiteX68" fmla="*/ 8966 w 10000"/>
              <a:gd name="connsiteY68" fmla="*/ 7751 h 10680"/>
              <a:gd name="connsiteX69" fmla="*/ 8885 w 10000"/>
              <a:gd name="connsiteY69" fmla="*/ 6066 h 10680"/>
              <a:gd name="connsiteX70" fmla="*/ 8908 w 10000"/>
              <a:gd name="connsiteY70" fmla="*/ 5528 h 10680"/>
              <a:gd name="connsiteX71" fmla="*/ 8934 w 10000"/>
              <a:gd name="connsiteY71" fmla="*/ 5141 h 10680"/>
              <a:gd name="connsiteX72" fmla="*/ 8979 w 10000"/>
              <a:gd name="connsiteY72" fmla="*/ 4826 h 10680"/>
              <a:gd name="connsiteX73" fmla="*/ 9039 w 10000"/>
              <a:gd name="connsiteY73" fmla="*/ 4516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8874 w 10000"/>
              <a:gd name="connsiteY65" fmla="*/ 8608 h 10680"/>
              <a:gd name="connsiteX66" fmla="*/ 8966 w 10000"/>
              <a:gd name="connsiteY66" fmla="*/ 8299 h 10680"/>
              <a:gd name="connsiteX67" fmla="*/ 8984 w 10000"/>
              <a:gd name="connsiteY67" fmla="*/ 8037 h 10680"/>
              <a:gd name="connsiteX68" fmla="*/ 8971 w 10000"/>
              <a:gd name="connsiteY68" fmla="*/ 6711 h 10680"/>
              <a:gd name="connsiteX69" fmla="*/ 8885 w 10000"/>
              <a:gd name="connsiteY69" fmla="*/ 6066 h 10680"/>
              <a:gd name="connsiteX70" fmla="*/ 8908 w 10000"/>
              <a:gd name="connsiteY70" fmla="*/ 5528 h 10680"/>
              <a:gd name="connsiteX71" fmla="*/ 8934 w 10000"/>
              <a:gd name="connsiteY71" fmla="*/ 5141 h 10680"/>
              <a:gd name="connsiteX72" fmla="*/ 8979 w 10000"/>
              <a:gd name="connsiteY72" fmla="*/ 4826 h 10680"/>
              <a:gd name="connsiteX73" fmla="*/ 9039 w 10000"/>
              <a:gd name="connsiteY73" fmla="*/ 4516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8874 w 10000"/>
              <a:gd name="connsiteY65" fmla="*/ 8608 h 10680"/>
              <a:gd name="connsiteX66" fmla="*/ 8966 w 10000"/>
              <a:gd name="connsiteY66" fmla="*/ 8299 h 10680"/>
              <a:gd name="connsiteX67" fmla="*/ 9054 w 10000"/>
              <a:gd name="connsiteY67" fmla="*/ 7306 h 10680"/>
              <a:gd name="connsiteX68" fmla="*/ 8971 w 10000"/>
              <a:gd name="connsiteY68" fmla="*/ 6711 h 10680"/>
              <a:gd name="connsiteX69" fmla="*/ 8885 w 10000"/>
              <a:gd name="connsiteY69" fmla="*/ 6066 h 10680"/>
              <a:gd name="connsiteX70" fmla="*/ 8908 w 10000"/>
              <a:gd name="connsiteY70" fmla="*/ 5528 h 10680"/>
              <a:gd name="connsiteX71" fmla="*/ 8934 w 10000"/>
              <a:gd name="connsiteY71" fmla="*/ 5141 h 10680"/>
              <a:gd name="connsiteX72" fmla="*/ 8979 w 10000"/>
              <a:gd name="connsiteY72" fmla="*/ 4826 h 10680"/>
              <a:gd name="connsiteX73" fmla="*/ 9039 w 10000"/>
              <a:gd name="connsiteY73" fmla="*/ 4516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8874 w 10000"/>
              <a:gd name="connsiteY65" fmla="*/ 8608 h 10680"/>
              <a:gd name="connsiteX66" fmla="*/ 9096 w 10000"/>
              <a:gd name="connsiteY66" fmla="*/ 7596 h 10680"/>
              <a:gd name="connsiteX67" fmla="*/ 9054 w 10000"/>
              <a:gd name="connsiteY67" fmla="*/ 7306 h 10680"/>
              <a:gd name="connsiteX68" fmla="*/ 8971 w 10000"/>
              <a:gd name="connsiteY68" fmla="*/ 6711 h 10680"/>
              <a:gd name="connsiteX69" fmla="*/ 8885 w 10000"/>
              <a:gd name="connsiteY69" fmla="*/ 6066 h 10680"/>
              <a:gd name="connsiteX70" fmla="*/ 8908 w 10000"/>
              <a:gd name="connsiteY70" fmla="*/ 5528 h 10680"/>
              <a:gd name="connsiteX71" fmla="*/ 8934 w 10000"/>
              <a:gd name="connsiteY71" fmla="*/ 5141 h 10680"/>
              <a:gd name="connsiteX72" fmla="*/ 8979 w 10000"/>
              <a:gd name="connsiteY72" fmla="*/ 4826 h 10680"/>
              <a:gd name="connsiteX73" fmla="*/ 9039 w 10000"/>
              <a:gd name="connsiteY73" fmla="*/ 4516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9069 w 10000"/>
              <a:gd name="connsiteY65" fmla="*/ 8271 h 10680"/>
              <a:gd name="connsiteX66" fmla="*/ 9096 w 10000"/>
              <a:gd name="connsiteY66" fmla="*/ 7596 h 10680"/>
              <a:gd name="connsiteX67" fmla="*/ 9054 w 10000"/>
              <a:gd name="connsiteY67" fmla="*/ 7306 h 10680"/>
              <a:gd name="connsiteX68" fmla="*/ 8971 w 10000"/>
              <a:gd name="connsiteY68" fmla="*/ 6711 h 10680"/>
              <a:gd name="connsiteX69" fmla="*/ 8885 w 10000"/>
              <a:gd name="connsiteY69" fmla="*/ 6066 h 10680"/>
              <a:gd name="connsiteX70" fmla="*/ 8908 w 10000"/>
              <a:gd name="connsiteY70" fmla="*/ 5528 h 10680"/>
              <a:gd name="connsiteX71" fmla="*/ 8934 w 10000"/>
              <a:gd name="connsiteY71" fmla="*/ 5141 h 10680"/>
              <a:gd name="connsiteX72" fmla="*/ 8979 w 10000"/>
              <a:gd name="connsiteY72" fmla="*/ 4826 h 10680"/>
              <a:gd name="connsiteX73" fmla="*/ 9039 w 10000"/>
              <a:gd name="connsiteY73" fmla="*/ 4516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9069 w 10000"/>
              <a:gd name="connsiteY65" fmla="*/ 8271 h 10680"/>
              <a:gd name="connsiteX66" fmla="*/ 9096 w 10000"/>
              <a:gd name="connsiteY66" fmla="*/ 7596 h 10680"/>
              <a:gd name="connsiteX67" fmla="*/ 9054 w 10000"/>
              <a:gd name="connsiteY67" fmla="*/ 7306 h 10680"/>
              <a:gd name="connsiteX68" fmla="*/ 8928 w 10000"/>
              <a:gd name="connsiteY68" fmla="*/ 6486 h 10680"/>
              <a:gd name="connsiteX69" fmla="*/ 8885 w 10000"/>
              <a:gd name="connsiteY69" fmla="*/ 6066 h 10680"/>
              <a:gd name="connsiteX70" fmla="*/ 8908 w 10000"/>
              <a:gd name="connsiteY70" fmla="*/ 5528 h 10680"/>
              <a:gd name="connsiteX71" fmla="*/ 8934 w 10000"/>
              <a:gd name="connsiteY71" fmla="*/ 5141 h 10680"/>
              <a:gd name="connsiteX72" fmla="*/ 8979 w 10000"/>
              <a:gd name="connsiteY72" fmla="*/ 4826 h 10680"/>
              <a:gd name="connsiteX73" fmla="*/ 9039 w 10000"/>
              <a:gd name="connsiteY73" fmla="*/ 4516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9069 w 10000"/>
              <a:gd name="connsiteY65" fmla="*/ 8271 h 10680"/>
              <a:gd name="connsiteX66" fmla="*/ 9096 w 10000"/>
              <a:gd name="connsiteY66" fmla="*/ 7596 h 10680"/>
              <a:gd name="connsiteX67" fmla="*/ 8989 w 10000"/>
              <a:gd name="connsiteY67" fmla="*/ 6997 h 10680"/>
              <a:gd name="connsiteX68" fmla="*/ 8928 w 10000"/>
              <a:gd name="connsiteY68" fmla="*/ 6486 h 10680"/>
              <a:gd name="connsiteX69" fmla="*/ 8885 w 10000"/>
              <a:gd name="connsiteY69" fmla="*/ 6066 h 10680"/>
              <a:gd name="connsiteX70" fmla="*/ 8908 w 10000"/>
              <a:gd name="connsiteY70" fmla="*/ 5528 h 10680"/>
              <a:gd name="connsiteX71" fmla="*/ 8934 w 10000"/>
              <a:gd name="connsiteY71" fmla="*/ 5141 h 10680"/>
              <a:gd name="connsiteX72" fmla="*/ 8979 w 10000"/>
              <a:gd name="connsiteY72" fmla="*/ 4826 h 10680"/>
              <a:gd name="connsiteX73" fmla="*/ 9039 w 10000"/>
              <a:gd name="connsiteY73" fmla="*/ 4516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9069 w 10000"/>
              <a:gd name="connsiteY65" fmla="*/ 8271 h 10680"/>
              <a:gd name="connsiteX66" fmla="*/ 9058 w 10000"/>
              <a:gd name="connsiteY66" fmla="*/ 7259 h 10680"/>
              <a:gd name="connsiteX67" fmla="*/ 8989 w 10000"/>
              <a:gd name="connsiteY67" fmla="*/ 6997 h 10680"/>
              <a:gd name="connsiteX68" fmla="*/ 8928 w 10000"/>
              <a:gd name="connsiteY68" fmla="*/ 6486 h 10680"/>
              <a:gd name="connsiteX69" fmla="*/ 8885 w 10000"/>
              <a:gd name="connsiteY69" fmla="*/ 6066 h 10680"/>
              <a:gd name="connsiteX70" fmla="*/ 8908 w 10000"/>
              <a:gd name="connsiteY70" fmla="*/ 5528 h 10680"/>
              <a:gd name="connsiteX71" fmla="*/ 8934 w 10000"/>
              <a:gd name="connsiteY71" fmla="*/ 5141 h 10680"/>
              <a:gd name="connsiteX72" fmla="*/ 8979 w 10000"/>
              <a:gd name="connsiteY72" fmla="*/ 4826 h 10680"/>
              <a:gd name="connsiteX73" fmla="*/ 9039 w 10000"/>
              <a:gd name="connsiteY73" fmla="*/ 4516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10680"/>
              <a:gd name="connsiteX1" fmla="*/ 815 w 10000"/>
              <a:gd name="connsiteY1" fmla="*/ 8346 h 10680"/>
              <a:gd name="connsiteX2" fmla="*/ 856 w 10000"/>
              <a:gd name="connsiteY2" fmla="*/ 7965 h 10680"/>
              <a:gd name="connsiteX3" fmla="*/ 851 w 10000"/>
              <a:gd name="connsiteY3" fmla="*/ 6132 h 10680"/>
              <a:gd name="connsiteX4" fmla="*/ 947 w 10000"/>
              <a:gd name="connsiteY4" fmla="*/ 5441 h 10680"/>
              <a:gd name="connsiteX5" fmla="*/ 989 w 10000"/>
              <a:gd name="connsiteY5" fmla="*/ 2156 h 10680"/>
              <a:gd name="connsiteX6" fmla="*/ 1076 w 10000"/>
              <a:gd name="connsiteY6" fmla="*/ 5418 h 10680"/>
              <a:gd name="connsiteX7" fmla="*/ 1185 w 10000"/>
              <a:gd name="connsiteY7" fmla="*/ 6084 h 10680"/>
              <a:gd name="connsiteX8" fmla="*/ 1185 w 10000"/>
              <a:gd name="connsiteY8" fmla="*/ 8156 h 10680"/>
              <a:gd name="connsiteX9" fmla="*/ 1245 w 10000"/>
              <a:gd name="connsiteY9" fmla="*/ 8370 h 10680"/>
              <a:gd name="connsiteX10" fmla="*/ 1295 w 10000"/>
              <a:gd name="connsiteY10" fmla="*/ 8370 h 10680"/>
              <a:gd name="connsiteX11" fmla="*/ 1336 w 10000"/>
              <a:gd name="connsiteY11" fmla="*/ 8203 h 10680"/>
              <a:gd name="connsiteX12" fmla="*/ 1423 w 10000"/>
              <a:gd name="connsiteY12" fmla="*/ 8180 h 10680"/>
              <a:gd name="connsiteX13" fmla="*/ 1419 w 10000"/>
              <a:gd name="connsiteY13" fmla="*/ 6394 h 10680"/>
              <a:gd name="connsiteX14" fmla="*/ 1501 w 10000"/>
              <a:gd name="connsiteY14" fmla="*/ 5608 h 10680"/>
              <a:gd name="connsiteX15" fmla="*/ 1542 w 10000"/>
              <a:gd name="connsiteY15" fmla="*/ 2799 h 10680"/>
              <a:gd name="connsiteX16" fmla="*/ 1638 w 10000"/>
              <a:gd name="connsiteY16" fmla="*/ 5561 h 10680"/>
              <a:gd name="connsiteX17" fmla="*/ 1725 w 10000"/>
              <a:gd name="connsiteY17" fmla="*/ 6394 h 10680"/>
              <a:gd name="connsiteX18" fmla="*/ 1721 w 10000"/>
              <a:gd name="connsiteY18" fmla="*/ 8416 h 10680"/>
              <a:gd name="connsiteX19" fmla="*/ 1847 w 10000"/>
              <a:gd name="connsiteY19" fmla="*/ 8423 h 10680"/>
              <a:gd name="connsiteX20" fmla="*/ 1822 w 10000"/>
              <a:gd name="connsiteY20" fmla="*/ 5465 h 10680"/>
              <a:gd name="connsiteX21" fmla="*/ 1918 w 10000"/>
              <a:gd name="connsiteY21" fmla="*/ 4275 h 10680"/>
              <a:gd name="connsiteX22" fmla="*/ 1973 w 10000"/>
              <a:gd name="connsiteY22" fmla="*/ 751 h 10680"/>
              <a:gd name="connsiteX23" fmla="*/ 2096 w 10000"/>
              <a:gd name="connsiteY23" fmla="*/ 4156 h 10680"/>
              <a:gd name="connsiteX24" fmla="*/ 2206 w 10000"/>
              <a:gd name="connsiteY24" fmla="*/ 5489 h 10680"/>
              <a:gd name="connsiteX25" fmla="*/ 2206 w 10000"/>
              <a:gd name="connsiteY25" fmla="*/ 8537 h 10680"/>
              <a:gd name="connsiteX26" fmla="*/ 2270 w 10000"/>
              <a:gd name="connsiteY26" fmla="*/ 8727 h 10680"/>
              <a:gd name="connsiteX27" fmla="*/ 2467 w 10000"/>
              <a:gd name="connsiteY27" fmla="*/ 7561 h 10680"/>
              <a:gd name="connsiteX28" fmla="*/ 2581 w 10000"/>
              <a:gd name="connsiteY28" fmla="*/ 8322 h 10680"/>
              <a:gd name="connsiteX29" fmla="*/ 2586 w 10000"/>
              <a:gd name="connsiteY29" fmla="*/ 5680 h 10680"/>
              <a:gd name="connsiteX30" fmla="*/ 2705 w 10000"/>
              <a:gd name="connsiteY30" fmla="*/ 5203 h 10680"/>
              <a:gd name="connsiteX31" fmla="*/ 2751 w 10000"/>
              <a:gd name="connsiteY31" fmla="*/ 1441 h 10680"/>
              <a:gd name="connsiteX32" fmla="*/ 2824 w 10000"/>
              <a:gd name="connsiteY32" fmla="*/ 5180 h 10680"/>
              <a:gd name="connsiteX33" fmla="*/ 2957 w 10000"/>
              <a:gd name="connsiteY33" fmla="*/ 5584 h 10680"/>
              <a:gd name="connsiteX34" fmla="*/ 2950 w 10000"/>
              <a:gd name="connsiteY34" fmla="*/ 7806 h 10680"/>
              <a:gd name="connsiteX35" fmla="*/ 3080 w 10000"/>
              <a:gd name="connsiteY35" fmla="*/ 7843 h 10680"/>
              <a:gd name="connsiteX36" fmla="*/ 3227 w 10000"/>
              <a:gd name="connsiteY36" fmla="*/ 7344 h 10680"/>
              <a:gd name="connsiteX37" fmla="*/ 3674 w 10000"/>
              <a:gd name="connsiteY37" fmla="*/ 7873 h 10680"/>
              <a:gd name="connsiteX38" fmla="*/ 3838 w 10000"/>
              <a:gd name="connsiteY38" fmla="*/ 8082 h 10680"/>
              <a:gd name="connsiteX39" fmla="*/ 3937 w 10000"/>
              <a:gd name="connsiteY39" fmla="*/ 7724 h 10680"/>
              <a:gd name="connsiteX40" fmla="*/ 4086 w 10000"/>
              <a:gd name="connsiteY40" fmla="*/ 8037 h 10680"/>
              <a:gd name="connsiteX41" fmla="*/ 4181 w 10000"/>
              <a:gd name="connsiteY41" fmla="*/ 7219 h 10680"/>
              <a:gd name="connsiteX42" fmla="*/ 4300 w 10000"/>
              <a:gd name="connsiteY42" fmla="*/ 6484 h 10680"/>
              <a:gd name="connsiteX43" fmla="*/ 4535 w 10000"/>
              <a:gd name="connsiteY43" fmla="*/ 6078 h 10680"/>
              <a:gd name="connsiteX44" fmla="*/ 4685 w 10000"/>
              <a:gd name="connsiteY44" fmla="*/ 7114 h 10680"/>
              <a:gd name="connsiteX45" fmla="*/ 4936 w 10000"/>
              <a:gd name="connsiteY45" fmla="*/ 7647 h 10680"/>
              <a:gd name="connsiteX46" fmla="*/ 5390 w 10000"/>
              <a:gd name="connsiteY46" fmla="*/ 7667 h 10680"/>
              <a:gd name="connsiteX47" fmla="*/ 5841 w 10000"/>
              <a:gd name="connsiteY47" fmla="*/ 8347 h 10680"/>
              <a:gd name="connsiteX48" fmla="*/ 6059 w 10000"/>
              <a:gd name="connsiteY48" fmla="*/ 8146 h 10680"/>
              <a:gd name="connsiteX49" fmla="*/ 6797 w 10000"/>
              <a:gd name="connsiteY49" fmla="*/ 7774 h 10680"/>
              <a:gd name="connsiteX50" fmla="*/ 6800 w 10000"/>
              <a:gd name="connsiteY50" fmla="*/ 6857 h 10680"/>
              <a:gd name="connsiteX51" fmla="*/ 6850 w 10000"/>
              <a:gd name="connsiteY51" fmla="*/ 4841 h 10680"/>
              <a:gd name="connsiteX52" fmla="*/ 6924 w 10000"/>
              <a:gd name="connsiteY52" fmla="*/ 6851 h 10680"/>
              <a:gd name="connsiteX53" fmla="*/ 6931 w 10000"/>
              <a:gd name="connsiteY53" fmla="*/ 7694 h 10680"/>
              <a:gd name="connsiteX54" fmla="*/ 7089 w 10000"/>
              <a:gd name="connsiteY54" fmla="*/ 7646 h 10680"/>
              <a:gd name="connsiteX55" fmla="*/ 7086 w 10000"/>
              <a:gd name="connsiteY55" fmla="*/ 6404 h 10680"/>
              <a:gd name="connsiteX56" fmla="*/ 7145 w 10000"/>
              <a:gd name="connsiteY56" fmla="*/ 4641 h 10680"/>
              <a:gd name="connsiteX57" fmla="*/ 7213 w 10000"/>
              <a:gd name="connsiteY57" fmla="*/ 6572 h 10680"/>
              <a:gd name="connsiteX58" fmla="*/ 7206 w 10000"/>
              <a:gd name="connsiteY58" fmla="*/ 7007 h 10680"/>
              <a:gd name="connsiteX59" fmla="*/ 7419 w 10000"/>
              <a:gd name="connsiteY59" fmla="*/ 7098 h 10680"/>
              <a:gd name="connsiteX60" fmla="*/ 7427 w 10000"/>
              <a:gd name="connsiteY60" fmla="*/ 7683 h 10680"/>
              <a:gd name="connsiteX61" fmla="*/ 8199 w 10000"/>
              <a:gd name="connsiteY61" fmla="*/ 7674 h 10680"/>
              <a:gd name="connsiteX62" fmla="*/ 8525 w 10000"/>
              <a:gd name="connsiteY62" fmla="*/ 8051 h 10680"/>
              <a:gd name="connsiteX63" fmla="*/ 8537 w 10000"/>
              <a:gd name="connsiteY63" fmla="*/ 8257 h 10680"/>
              <a:gd name="connsiteX64" fmla="*/ 8879 w 10000"/>
              <a:gd name="connsiteY64" fmla="*/ 10680 h 10680"/>
              <a:gd name="connsiteX65" fmla="*/ 9085 w 10000"/>
              <a:gd name="connsiteY65" fmla="*/ 7652 h 10680"/>
              <a:gd name="connsiteX66" fmla="*/ 9058 w 10000"/>
              <a:gd name="connsiteY66" fmla="*/ 7259 h 10680"/>
              <a:gd name="connsiteX67" fmla="*/ 8989 w 10000"/>
              <a:gd name="connsiteY67" fmla="*/ 6997 h 10680"/>
              <a:gd name="connsiteX68" fmla="*/ 8928 w 10000"/>
              <a:gd name="connsiteY68" fmla="*/ 6486 h 10680"/>
              <a:gd name="connsiteX69" fmla="*/ 8885 w 10000"/>
              <a:gd name="connsiteY69" fmla="*/ 6066 h 10680"/>
              <a:gd name="connsiteX70" fmla="*/ 8908 w 10000"/>
              <a:gd name="connsiteY70" fmla="*/ 5528 h 10680"/>
              <a:gd name="connsiteX71" fmla="*/ 8934 w 10000"/>
              <a:gd name="connsiteY71" fmla="*/ 5141 h 10680"/>
              <a:gd name="connsiteX72" fmla="*/ 8979 w 10000"/>
              <a:gd name="connsiteY72" fmla="*/ 4826 h 10680"/>
              <a:gd name="connsiteX73" fmla="*/ 9039 w 10000"/>
              <a:gd name="connsiteY73" fmla="*/ 4516 h 10680"/>
              <a:gd name="connsiteX74" fmla="*/ 9139 w 10000"/>
              <a:gd name="connsiteY74" fmla="*/ 4175 h 10680"/>
              <a:gd name="connsiteX75" fmla="*/ 9181 w 10000"/>
              <a:gd name="connsiteY75" fmla="*/ 0 h 10680"/>
              <a:gd name="connsiteX76" fmla="*/ 9218 w 10000"/>
              <a:gd name="connsiteY76" fmla="*/ 4179 h 10680"/>
              <a:gd name="connsiteX77" fmla="*/ 9322 w 10000"/>
              <a:gd name="connsiteY77" fmla="*/ 4538 h 10680"/>
              <a:gd name="connsiteX78" fmla="*/ 9405 w 10000"/>
              <a:gd name="connsiteY78" fmla="*/ 5133 h 10680"/>
              <a:gd name="connsiteX79" fmla="*/ 9460 w 10000"/>
              <a:gd name="connsiteY79" fmla="*/ 5754 h 10680"/>
              <a:gd name="connsiteX80" fmla="*/ 9473 w 10000"/>
              <a:gd name="connsiteY80" fmla="*/ 6308 h 10680"/>
              <a:gd name="connsiteX81" fmla="*/ 9453 w 10000"/>
              <a:gd name="connsiteY81" fmla="*/ 6758 h 10680"/>
              <a:gd name="connsiteX82" fmla="*/ 9396 w 10000"/>
              <a:gd name="connsiteY82" fmla="*/ 7000 h 10680"/>
              <a:gd name="connsiteX83" fmla="*/ 9349 w 10000"/>
              <a:gd name="connsiteY83" fmla="*/ 7206 h 10680"/>
              <a:gd name="connsiteX84" fmla="*/ 9293 w 10000"/>
              <a:gd name="connsiteY84" fmla="*/ 7496 h 10680"/>
              <a:gd name="connsiteX85" fmla="*/ 9324 w 10000"/>
              <a:gd name="connsiteY85" fmla="*/ 7983 h 10680"/>
              <a:gd name="connsiteX86" fmla="*/ 9477 w 10000"/>
              <a:gd name="connsiteY86" fmla="*/ 8136 h 10680"/>
              <a:gd name="connsiteX87" fmla="*/ 9651 w 10000"/>
              <a:gd name="connsiteY87" fmla="*/ 7855 h 10680"/>
              <a:gd name="connsiteX88" fmla="*/ 9845 w 10000"/>
              <a:gd name="connsiteY88" fmla="*/ 7556 h 10680"/>
              <a:gd name="connsiteX89" fmla="*/ 10000 w 10000"/>
              <a:gd name="connsiteY89" fmla="*/ 8251 h 10680"/>
              <a:gd name="connsiteX0" fmla="*/ 0 w 10000"/>
              <a:gd name="connsiteY0" fmla="*/ 8346 h 8727"/>
              <a:gd name="connsiteX1" fmla="*/ 815 w 10000"/>
              <a:gd name="connsiteY1" fmla="*/ 8346 h 8727"/>
              <a:gd name="connsiteX2" fmla="*/ 856 w 10000"/>
              <a:gd name="connsiteY2" fmla="*/ 7965 h 8727"/>
              <a:gd name="connsiteX3" fmla="*/ 851 w 10000"/>
              <a:gd name="connsiteY3" fmla="*/ 6132 h 8727"/>
              <a:gd name="connsiteX4" fmla="*/ 947 w 10000"/>
              <a:gd name="connsiteY4" fmla="*/ 5441 h 8727"/>
              <a:gd name="connsiteX5" fmla="*/ 989 w 10000"/>
              <a:gd name="connsiteY5" fmla="*/ 2156 h 8727"/>
              <a:gd name="connsiteX6" fmla="*/ 1076 w 10000"/>
              <a:gd name="connsiteY6" fmla="*/ 5418 h 8727"/>
              <a:gd name="connsiteX7" fmla="*/ 1185 w 10000"/>
              <a:gd name="connsiteY7" fmla="*/ 6084 h 8727"/>
              <a:gd name="connsiteX8" fmla="*/ 1185 w 10000"/>
              <a:gd name="connsiteY8" fmla="*/ 8156 h 8727"/>
              <a:gd name="connsiteX9" fmla="*/ 1245 w 10000"/>
              <a:gd name="connsiteY9" fmla="*/ 8370 h 8727"/>
              <a:gd name="connsiteX10" fmla="*/ 1295 w 10000"/>
              <a:gd name="connsiteY10" fmla="*/ 8370 h 8727"/>
              <a:gd name="connsiteX11" fmla="*/ 1336 w 10000"/>
              <a:gd name="connsiteY11" fmla="*/ 8203 h 8727"/>
              <a:gd name="connsiteX12" fmla="*/ 1423 w 10000"/>
              <a:gd name="connsiteY12" fmla="*/ 8180 h 8727"/>
              <a:gd name="connsiteX13" fmla="*/ 1419 w 10000"/>
              <a:gd name="connsiteY13" fmla="*/ 6394 h 8727"/>
              <a:gd name="connsiteX14" fmla="*/ 1501 w 10000"/>
              <a:gd name="connsiteY14" fmla="*/ 5608 h 8727"/>
              <a:gd name="connsiteX15" fmla="*/ 1542 w 10000"/>
              <a:gd name="connsiteY15" fmla="*/ 2799 h 8727"/>
              <a:gd name="connsiteX16" fmla="*/ 1638 w 10000"/>
              <a:gd name="connsiteY16" fmla="*/ 5561 h 8727"/>
              <a:gd name="connsiteX17" fmla="*/ 1725 w 10000"/>
              <a:gd name="connsiteY17" fmla="*/ 6394 h 8727"/>
              <a:gd name="connsiteX18" fmla="*/ 1721 w 10000"/>
              <a:gd name="connsiteY18" fmla="*/ 8416 h 8727"/>
              <a:gd name="connsiteX19" fmla="*/ 1847 w 10000"/>
              <a:gd name="connsiteY19" fmla="*/ 8423 h 8727"/>
              <a:gd name="connsiteX20" fmla="*/ 1822 w 10000"/>
              <a:gd name="connsiteY20" fmla="*/ 5465 h 8727"/>
              <a:gd name="connsiteX21" fmla="*/ 1918 w 10000"/>
              <a:gd name="connsiteY21" fmla="*/ 4275 h 8727"/>
              <a:gd name="connsiteX22" fmla="*/ 1973 w 10000"/>
              <a:gd name="connsiteY22" fmla="*/ 751 h 8727"/>
              <a:gd name="connsiteX23" fmla="*/ 2096 w 10000"/>
              <a:gd name="connsiteY23" fmla="*/ 4156 h 8727"/>
              <a:gd name="connsiteX24" fmla="*/ 2206 w 10000"/>
              <a:gd name="connsiteY24" fmla="*/ 5489 h 8727"/>
              <a:gd name="connsiteX25" fmla="*/ 2206 w 10000"/>
              <a:gd name="connsiteY25" fmla="*/ 8537 h 8727"/>
              <a:gd name="connsiteX26" fmla="*/ 2270 w 10000"/>
              <a:gd name="connsiteY26" fmla="*/ 8727 h 8727"/>
              <a:gd name="connsiteX27" fmla="*/ 2467 w 10000"/>
              <a:gd name="connsiteY27" fmla="*/ 7561 h 8727"/>
              <a:gd name="connsiteX28" fmla="*/ 2581 w 10000"/>
              <a:gd name="connsiteY28" fmla="*/ 8322 h 8727"/>
              <a:gd name="connsiteX29" fmla="*/ 2586 w 10000"/>
              <a:gd name="connsiteY29" fmla="*/ 5680 h 8727"/>
              <a:gd name="connsiteX30" fmla="*/ 2705 w 10000"/>
              <a:gd name="connsiteY30" fmla="*/ 5203 h 8727"/>
              <a:gd name="connsiteX31" fmla="*/ 2751 w 10000"/>
              <a:gd name="connsiteY31" fmla="*/ 1441 h 8727"/>
              <a:gd name="connsiteX32" fmla="*/ 2824 w 10000"/>
              <a:gd name="connsiteY32" fmla="*/ 5180 h 8727"/>
              <a:gd name="connsiteX33" fmla="*/ 2957 w 10000"/>
              <a:gd name="connsiteY33" fmla="*/ 5584 h 8727"/>
              <a:gd name="connsiteX34" fmla="*/ 2950 w 10000"/>
              <a:gd name="connsiteY34" fmla="*/ 7806 h 8727"/>
              <a:gd name="connsiteX35" fmla="*/ 3080 w 10000"/>
              <a:gd name="connsiteY35" fmla="*/ 7843 h 8727"/>
              <a:gd name="connsiteX36" fmla="*/ 3227 w 10000"/>
              <a:gd name="connsiteY36" fmla="*/ 7344 h 8727"/>
              <a:gd name="connsiteX37" fmla="*/ 3674 w 10000"/>
              <a:gd name="connsiteY37" fmla="*/ 7873 h 8727"/>
              <a:gd name="connsiteX38" fmla="*/ 3838 w 10000"/>
              <a:gd name="connsiteY38" fmla="*/ 8082 h 8727"/>
              <a:gd name="connsiteX39" fmla="*/ 3937 w 10000"/>
              <a:gd name="connsiteY39" fmla="*/ 7724 h 8727"/>
              <a:gd name="connsiteX40" fmla="*/ 4086 w 10000"/>
              <a:gd name="connsiteY40" fmla="*/ 8037 h 8727"/>
              <a:gd name="connsiteX41" fmla="*/ 4181 w 10000"/>
              <a:gd name="connsiteY41" fmla="*/ 7219 h 8727"/>
              <a:gd name="connsiteX42" fmla="*/ 4300 w 10000"/>
              <a:gd name="connsiteY42" fmla="*/ 6484 h 8727"/>
              <a:gd name="connsiteX43" fmla="*/ 4535 w 10000"/>
              <a:gd name="connsiteY43" fmla="*/ 6078 h 8727"/>
              <a:gd name="connsiteX44" fmla="*/ 4685 w 10000"/>
              <a:gd name="connsiteY44" fmla="*/ 7114 h 8727"/>
              <a:gd name="connsiteX45" fmla="*/ 4936 w 10000"/>
              <a:gd name="connsiteY45" fmla="*/ 7647 h 8727"/>
              <a:gd name="connsiteX46" fmla="*/ 5390 w 10000"/>
              <a:gd name="connsiteY46" fmla="*/ 7667 h 8727"/>
              <a:gd name="connsiteX47" fmla="*/ 5841 w 10000"/>
              <a:gd name="connsiteY47" fmla="*/ 8347 h 8727"/>
              <a:gd name="connsiteX48" fmla="*/ 6059 w 10000"/>
              <a:gd name="connsiteY48" fmla="*/ 8146 h 8727"/>
              <a:gd name="connsiteX49" fmla="*/ 6797 w 10000"/>
              <a:gd name="connsiteY49" fmla="*/ 7774 h 8727"/>
              <a:gd name="connsiteX50" fmla="*/ 6800 w 10000"/>
              <a:gd name="connsiteY50" fmla="*/ 6857 h 8727"/>
              <a:gd name="connsiteX51" fmla="*/ 6850 w 10000"/>
              <a:gd name="connsiteY51" fmla="*/ 4841 h 8727"/>
              <a:gd name="connsiteX52" fmla="*/ 6924 w 10000"/>
              <a:gd name="connsiteY52" fmla="*/ 6851 h 8727"/>
              <a:gd name="connsiteX53" fmla="*/ 6931 w 10000"/>
              <a:gd name="connsiteY53" fmla="*/ 7694 h 8727"/>
              <a:gd name="connsiteX54" fmla="*/ 7089 w 10000"/>
              <a:gd name="connsiteY54" fmla="*/ 7646 h 8727"/>
              <a:gd name="connsiteX55" fmla="*/ 7086 w 10000"/>
              <a:gd name="connsiteY55" fmla="*/ 6404 h 8727"/>
              <a:gd name="connsiteX56" fmla="*/ 7145 w 10000"/>
              <a:gd name="connsiteY56" fmla="*/ 4641 h 8727"/>
              <a:gd name="connsiteX57" fmla="*/ 7213 w 10000"/>
              <a:gd name="connsiteY57" fmla="*/ 6572 h 8727"/>
              <a:gd name="connsiteX58" fmla="*/ 7206 w 10000"/>
              <a:gd name="connsiteY58" fmla="*/ 7007 h 8727"/>
              <a:gd name="connsiteX59" fmla="*/ 7419 w 10000"/>
              <a:gd name="connsiteY59" fmla="*/ 7098 h 8727"/>
              <a:gd name="connsiteX60" fmla="*/ 7427 w 10000"/>
              <a:gd name="connsiteY60" fmla="*/ 7683 h 8727"/>
              <a:gd name="connsiteX61" fmla="*/ 8199 w 10000"/>
              <a:gd name="connsiteY61" fmla="*/ 7674 h 8727"/>
              <a:gd name="connsiteX62" fmla="*/ 8525 w 10000"/>
              <a:gd name="connsiteY62" fmla="*/ 8051 h 8727"/>
              <a:gd name="connsiteX63" fmla="*/ 8537 w 10000"/>
              <a:gd name="connsiteY63" fmla="*/ 8257 h 8727"/>
              <a:gd name="connsiteX64" fmla="*/ 9084 w 10000"/>
              <a:gd name="connsiteY64" fmla="*/ 8290 h 8727"/>
              <a:gd name="connsiteX65" fmla="*/ 9085 w 10000"/>
              <a:gd name="connsiteY65" fmla="*/ 7652 h 8727"/>
              <a:gd name="connsiteX66" fmla="*/ 9058 w 10000"/>
              <a:gd name="connsiteY66" fmla="*/ 7259 h 8727"/>
              <a:gd name="connsiteX67" fmla="*/ 8989 w 10000"/>
              <a:gd name="connsiteY67" fmla="*/ 6997 h 8727"/>
              <a:gd name="connsiteX68" fmla="*/ 8928 w 10000"/>
              <a:gd name="connsiteY68" fmla="*/ 6486 h 8727"/>
              <a:gd name="connsiteX69" fmla="*/ 8885 w 10000"/>
              <a:gd name="connsiteY69" fmla="*/ 6066 h 8727"/>
              <a:gd name="connsiteX70" fmla="*/ 8908 w 10000"/>
              <a:gd name="connsiteY70" fmla="*/ 5528 h 8727"/>
              <a:gd name="connsiteX71" fmla="*/ 8934 w 10000"/>
              <a:gd name="connsiteY71" fmla="*/ 5141 h 8727"/>
              <a:gd name="connsiteX72" fmla="*/ 8979 w 10000"/>
              <a:gd name="connsiteY72" fmla="*/ 4826 h 8727"/>
              <a:gd name="connsiteX73" fmla="*/ 9039 w 10000"/>
              <a:gd name="connsiteY73" fmla="*/ 4516 h 8727"/>
              <a:gd name="connsiteX74" fmla="*/ 9139 w 10000"/>
              <a:gd name="connsiteY74" fmla="*/ 4175 h 8727"/>
              <a:gd name="connsiteX75" fmla="*/ 9181 w 10000"/>
              <a:gd name="connsiteY75" fmla="*/ 0 h 8727"/>
              <a:gd name="connsiteX76" fmla="*/ 9218 w 10000"/>
              <a:gd name="connsiteY76" fmla="*/ 4179 h 8727"/>
              <a:gd name="connsiteX77" fmla="*/ 9322 w 10000"/>
              <a:gd name="connsiteY77" fmla="*/ 4538 h 8727"/>
              <a:gd name="connsiteX78" fmla="*/ 9405 w 10000"/>
              <a:gd name="connsiteY78" fmla="*/ 5133 h 8727"/>
              <a:gd name="connsiteX79" fmla="*/ 9460 w 10000"/>
              <a:gd name="connsiteY79" fmla="*/ 5754 h 8727"/>
              <a:gd name="connsiteX80" fmla="*/ 9473 w 10000"/>
              <a:gd name="connsiteY80" fmla="*/ 6308 h 8727"/>
              <a:gd name="connsiteX81" fmla="*/ 9453 w 10000"/>
              <a:gd name="connsiteY81" fmla="*/ 6758 h 8727"/>
              <a:gd name="connsiteX82" fmla="*/ 9396 w 10000"/>
              <a:gd name="connsiteY82" fmla="*/ 7000 h 8727"/>
              <a:gd name="connsiteX83" fmla="*/ 9349 w 10000"/>
              <a:gd name="connsiteY83" fmla="*/ 7206 h 8727"/>
              <a:gd name="connsiteX84" fmla="*/ 9293 w 10000"/>
              <a:gd name="connsiteY84" fmla="*/ 7496 h 8727"/>
              <a:gd name="connsiteX85" fmla="*/ 9324 w 10000"/>
              <a:gd name="connsiteY85" fmla="*/ 7983 h 8727"/>
              <a:gd name="connsiteX86" fmla="*/ 9477 w 10000"/>
              <a:gd name="connsiteY86" fmla="*/ 8136 h 8727"/>
              <a:gd name="connsiteX87" fmla="*/ 9651 w 10000"/>
              <a:gd name="connsiteY87" fmla="*/ 7855 h 8727"/>
              <a:gd name="connsiteX88" fmla="*/ 9845 w 10000"/>
              <a:gd name="connsiteY88" fmla="*/ 7556 h 8727"/>
              <a:gd name="connsiteX89" fmla="*/ 10000 w 10000"/>
              <a:gd name="connsiteY89" fmla="*/ 8251 h 8727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525 w 10000"/>
              <a:gd name="connsiteY62" fmla="*/ 9225 h 10000"/>
              <a:gd name="connsiteX63" fmla="*/ 8537 w 10000"/>
              <a:gd name="connsiteY63" fmla="*/ 9461 h 10000"/>
              <a:gd name="connsiteX64" fmla="*/ 8895 w 10000"/>
              <a:gd name="connsiteY64" fmla="*/ 8629 h 10000"/>
              <a:gd name="connsiteX65" fmla="*/ 9085 w 10000"/>
              <a:gd name="connsiteY65" fmla="*/ 8768 h 10000"/>
              <a:gd name="connsiteX66" fmla="*/ 9058 w 10000"/>
              <a:gd name="connsiteY66" fmla="*/ 8318 h 10000"/>
              <a:gd name="connsiteX67" fmla="*/ 8989 w 10000"/>
              <a:gd name="connsiteY67" fmla="*/ 8018 h 10000"/>
              <a:gd name="connsiteX68" fmla="*/ 8928 w 10000"/>
              <a:gd name="connsiteY68" fmla="*/ 7432 h 10000"/>
              <a:gd name="connsiteX69" fmla="*/ 8885 w 10000"/>
              <a:gd name="connsiteY69" fmla="*/ 6951 h 10000"/>
              <a:gd name="connsiteX70" fmla="*/ 8908 w 10000"/>
              <a:gd name="connsiteY70" fmla="*/ 6334 h 10000"/>
              <a:gd name="connsiteX71" fmla="*/ 8934 w 10000"/>
              <a:gd name="connsiteY71" fmla="*/ 5891 h 10000"/>
              <a:gd name="connsiteX72" fmla="*/ 8979 w 10000"/>
              <a:gd name="connsiteY72" fmla="*/ 5530 h 10000"/>
              <a:gd name="connsiteX73" fmla="*/ 9039 w 10000"/>
              <a:gd name="connsiteY73" fmla="*/ 5175 h 10000"/>
              <a:gd name="connsiteX74" fmla="*/ 9139 w 10000"/>
              <a:gd name="connsiteY74" fmla="*/ 4784 h 10000"/>
              <a:gd name="connsiteX75" fmla="*/ 9181 w 10000"/>
              <a:gd name="connsiteY75" fmla="*/ 0 h 10000"/>
              <a:gd name="connsiteX76" fmla="*/ 9218 w 10000"/>
              <a:gd name="connsiteY76" fmla="*/ 4789 h 10000"/>
              <a:gd name="connsiteX77" fmla="*/ 9322 w 10000"/>
              <a:gd name="connsiteY77" fmla="*/ 5200 h 10000"/>
              <a:gd name="connsiteX78" fmla="*/ 9405 w 10000"/>
              <a:gd name="connsiteY78" fmla="*/ 5882 h 10000"/>
              <a:gd name="connsiteX79" fmla="*/ 9460 w 10000"/>
              <a:gd name="connsiteY79" fmla="*/ 6593 h 10000"/>
              <a:gd name="connsiteX80" fmla="*/ 9473 w 10000"/>
              <a:gd name="connsiteY80" fmla="*/ 7228 h 10000"/>
              <a:gd name="connsiteX81" fmla="*/ 9453 w 10000"/>
              <a:gd name="connsiteY81" fmla="*/ 7744 h 10000"/>
              <a:gd name="connsiteX82" fmla="*/ 9396 w 10000"/>
              <a:gd name="connsiteY82" fmla="*/ 8021 h 10000"/>
              <a:gd name="connsiteX83" fmla="*/ 9349 w 10000"/>
              <a:gd name="connsiteY83" fmla="*/ 8257 h 10000"/>
              <a:gd name="connsiteX84" fmla="*/ 9293 w 10000"/>
              <a:gd name="connsiteY84" fmla="*/ 8589 h 10000"/>
              <a:gd name="connsiteX85" fmla="*/ 9324 w 10000"/>
              <a:gd name="connsiteY85" fmla="*/ 9147 h 10000"/>
              <a:gd name="connsiteX86" fmla="*/ 9477 w 10000"/>
              <a:gd name="connsiteY86" fmla="*/ 9323 h 10000"/>
              <a:gd name="connsiteX87" fmla="*/ 9651 w 10000"/>
              <a:gd name="connsiteY87" fmla="*/ 9001 h 10000"/>
              <a:gd name="connsiteX88" fmla="*/ 9845 w 10000"/>
              <a:gd name="connsiteY88" fmla="*/ 8658 h 10000"/>
              <a:gd name="connsiteX89" fmla="*/ 10000 w 10000"/>
              <a:gd name="connsiteY89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525 w 10000"/>
              <a:gd name="connsiteY62" fmla="*/ 9225 h 10000"/>
              <a:gd name="connsiteX63" fmla="*/ 8537 w 10000"/>
              <a:gd name="connsiteY63" fmla="*/ 9461 h 10000"/>
              <a:gd name="connsiteX64" fmla="*/ 8819 w 10000"/>
              <a:gd name="connsiteY64" fmla="*/ 8629 h 10000"/>
              <a:gd name="connsiteX65" fmla="*/ 9085 w 10000"/>
              <a:gd name="connsiteY65" fmla="*/ 8768 h 10000"/>
              <a:gd name="connsiteX66" fmla="*/ 9058 w 10000"/>
              <a:gd name="connsiteY66" fmla="*/ 8318 h 10000"/>
              <a:gd name="connsiteX67" fmla="*/ 8989 w 10000"/>
              <a:gd name="connsiteY67" fmla="*/ 8018 h 10000"/>
              <a:gd name="connsiteX68" fmla="*/ 8928 w 10000"/>
              <a:gd name="connsiteY68" fmla="*/ 7432 h 10000"/>
              <a:gd name="connsiteX69" fmla="*/ 8885 w 10000"/>
              <a:gd name="connsiteY69" fmla="*/ 6951 h 10000"/>
              <a:gd name="connsiteX70" fmla="*/ 8908 w 10000"/>
              <a:gd name="connsiteY70" fmla="*/ 6334 h 10000"/>
              <a:gd name="connsiteX71" fmla="*/ 8934 w 10000"/>
              <a:gd name="connsiteY71" fmla="*/ 5891 h 10000"/>
              <a:gd name="connsiteX72" fmla="*/ 8979 w 10000"/>
              <a:gd name="connsiteY72" fmla="*/ 5530 h 10000"/>
              <a:gd name="connsiteX73" fmla="*/ 9039 w 10000"/>
              <a:gd name="connsiteY73" fmla="*/ 5175 h 10000"/>
              <a:gd name="connsiteX74" fmla="*/ 9139 w 10000"/>
              <a:gd name="connsiteY74" fmla="*/ 4784 h 10000"/>
              <a:gd name="connsiteX75" fmla="*/ 9181 w 10000"/>
              <a:gd name="connsiteY75" fmla="*/ 0 h 10000"/>
              <a:gd name="connsiteX76" fmla="*/ 9218 w 10000"/>
              <a:gd name="connsiteY76" fmla="*/ 4789 h 10000"/>
              <a:gd name="connsiteX77" fmla="*/ 9322 w 10000"/>
              <a:gd name="connsiteY77" fmla="*/ 5200 h 10000"/>
              <a:gd name="connsiteX78" fmla="*/ 9405 w 10000"/>
              <a:gd name="connsiteY78" fmla="*/ 5882 h 10000"/>
              <a:gd name="connsiteX79" fmla="*/ 9460 w 10000"/>
              <a:gd name="connsiteY79" fmla="*/ 6593 h 10000"/>
              <a:gd name="connsiteX80" fmla="*/ 9473 w 10000"/>
              <a:gd name="connsiteY80" fmla="*/ 7228 h 10000"/>
              <a:gd name="connsiteX81" fmla="*/ 9453 w 10000"/>
              <a:gd name="connsiteY81" fmla="*/ 7744 h 10000"/>
              <a:gd name="connsiteX82" fmla="*/ 9396 w 10000"/>
              <a:gd name="connsiteY82" fmla="*/ 8021 h 10000"/>
              <a:gd name="connsiteX83" fmla="*/ 9349 w 10000"/>
              <a:gd name="connsiteY83" fmla="*/ 8257 h 10000"/>
              <a:gd name="connsiteX84" fmla="*/ 9293 w 10000"/>
              <a:gd name="connsiteY84" fmla="*/ 8589 h 10000"/>
              <a:gd name="connsiteX85" fmla="*/ 9324 w 10000"/>
              <a:gd name="connsiteY85" fmla="*/ 9147 h 10000"/>
              <a:gd name="connsiteX86" fmla="*/ 9477 w 10000"/>
              <a:gd name="connsiteY86" fmla="*/ 9323 h 10000"/>
              <a:gd name="connsiteX87" fmla="*/ 9651 w 10000"/>
              <a:gd name="connsiteY87" fmla="*/ 9001 h 10000"/>
              <a:gd name="connsiteX88" fmla="*/ 9845 w 10000"/>
              <a:gd name="connsiteY88" fmla="*/ 8658 h 10000"/>
              <a:gd name="connsiteX89" fmla="*/ 10000 w 10000"/>
              <a:gd name="connsiteY89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525 w 10000"/>
              <a:gd name="connsiteY62" fmla="*/ 9225 h 10000"/>
              <a:gd name="connsiteX63" fmla="*/ 8537 w 10000"/>
              <a:gd name="connsiteY63" fmla="*/ 9461 h 10000"/>
              <a:gd name="connsiteX64" fmla="*/ 8651 w 10000"/>
              <a:gd name="connsiteY64" fmla="*/ 9012 h 10000"/>
              <a:gd name="connsiteX65" fmla="*/ 8819 w 10000"/>
              <a:gd name="connsiteY65" fmla="*/ 8629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22 w 10000"/>
              <a:gd name="connsiteY78" fmla="*/ 5200 h 10000"/>
              <a:gd name="connsiteX79" fmla="*/ 9405 w 10000"/>
              <a:gd name="connsiteY79" fmla="*/ 5882 h 10000"/>
              <a:gd name="connsiteX80" fmla="*/ 9460 w 10000"/>
              <a:gd name="connsiteY80" fmla="*/ 6593 h 10000"/>
              <a:gd name="connsiteX81" fmla="*/ 9473 w 10000"/>
              <a:gd name="connsiteY81" fmla="*/ 7228 h 10000"/>
              <a:gd name="connsiteX82" fmla="*/ 9453 w 10000"/>
              <a:gd name="connsiteY82" fmla="*/ 7744 h 10000"/>
              <a:gd name="connsiteX83" fmla="*/ 9396 w 10000"/>
              <a:gd name="connsiteY83" fmla="*/ 8021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525 w 10000"/>
              <a:gd name="connsiteY62" fmla="*/ 9225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819 w 10000"/>
              <a:gd name="connsiteY65" fmla="*/ 8629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22 w 10000"/>
              <a:gd name="connsiteY78" fmla="*/ 5200 h 10000"/>
              <a:gd name="connsiteX79" fmla="*/ 9405 w 10000"/>
              <a:gd name="connsiteY79" fmla="*/ 5882 h 10000"/>
              <a:gd name="connsiteX80" fmla="*/ 9460 w 10000"/>
              <a:gd name="connsiteY80" fmla="*/ 6593 h 10000"/>
              <a:gd name="connsiteX81" fmla="*/ 9473 w 10000"/>
              <a:gd name="connsiteY81" fmla="*/ 7228 h 10000"/>
              <a:gd name="connsiteX82" fmla="*/ 9453 w 10000"/>
              <a:gd name="connsiteY82" fmla="*/ 7744 h 10000"/>
              <a:gd name="connsiteX83" fmla="*/ 9396 w 10000"/>
              <a:gd name="connsiteY83" fmla="*/ 8021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525 w 10000"/>
              <a:gd name="connsiteY62" fmla="*/ 9225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819 w 10000"/>
              <a:gd name="connsiteY65" fmla="*/ 8629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22 w 10000"/>
              <a:gd name="connsiteY78" fmla="*/ 5200 h 10000"/>
              <a:gd name="connsiteX79" fmla="*/ 9405 w 10000"/>
              <a:gd name="connsiteY79" fmla="*/ 5882 h 10000"/>
              <a:gd name="connsiteX80" fmla="*/ 9460 w 10000"/>
              <a:gd name="connsiteY80" fmla="*/ 6593 h 10000"/>
              <a:gd name="connsiteX81" fmla="*/ 9473 w 10000"/>
              <a:gd name="connsiteY81" fmla="*/ 7228 h 10000"/>
              <a:gd name="connsiteX82" fmla="*/ 9453 w 10000"/>
              <a:gd name="connsiteY82" fmla="*/ 7744 h 10000"/>
              <a:gd name="connsiteX83" fmla="*/ 9396 w 10000"/>
              <a:gd name="connsiteY83" fmla="*/ 8021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525 w 10000"/>
              <a:gd name="connsiteY62" fmla="*/ 9225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814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22 w 10000"/>
              <a:gd name="connsiteY78" fmla="*/ 5200 h 10000"/>
              <a:gd name="connsiteX79" fmla="*/ 9405 w 10000"/>
              <a:gd name="connsiteY79" fmla="*/ 5882 h 10000"/>
              <a:gd name="connsiteX80" fmla="*/ 9460 w 10000"/>
              <a:gd name="connsiteY80" fmla="*/ 6593 h 10000"/>
              <a:gd name="connsiteX81" fmla="*/ 9473 w 10000"/>
              <a:gd name="connsiteY81" fmla="*/ 7228 h 10000"/>
              <a:gd name="connsiteX82" fmla="*/ 9453 w 10000"/>
              <a:gd name="connsiteY82" fmla="*/ 7744 h 10000"/>
              <a:gd name="connsiteX83" fmla="*/ 9396 w 10000"/>
              <a:gd name="connsiteY83" fmla="*/ 8021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814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22 w 10000"/>
              <a:gd name="connsiteY78" fmla="*/ 5200 h 10000"/>
              <a:gd name="connsiteX79" fmla="*/ 9405 w 10000"/>
              <a:gd name="connsiteY79" fmla="*/ 5882 h 10000"/>
              <a:gd name="connsiteX80" fmla="*/ 9460 w 10000"/>
              <a:gd name="connsiteY80" fmla="*/ 6593 h 10000"/>
              <a:gd name="connsiteX81" fmla="*/ 9473 w 10000"/>
              <a:gd name="connsiteY81" fmla="*/ 7228 h 10000"/>
              <a:gd name="connsiteX82" fmla="*/ 9453 w 10000"/>
              <a:gd name="connsiteY82" fmla="*/ 7744 h 10000"/>
              <a:gd name="connsiteX83" fmla="*/ 9396 w 10000"/>
              <a:gd name="connsiteY83" fmla="*/ 8021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814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22 w 10000"/>
              <a:gd name="connsiteY78" fmla="*/ 5200 h 10000"/>
              <a:gd name="connsiteX79" fmla="*/ 9405 w 10000"/>
              <a:gd name="connsiteY79" fmla="*/ 5882 h 10000"/>
              <a:gd name="connsiteX80" fmla="*/ 9460 w 10000"/>
              <a:gd name="connsiteY80" fmla="*/ 6593 h 10000"/>
              <a:gd name="connsiteX81" fmla="*/ 9473 w 10000"/>
              <a:gd name="connsiteY81" fmla="*/ 7228 h 10000"/>
              <a:gd name="connsiteX82" fmla="*/ 9453 w 10000"/>
              <a:gd name="connsiteY82" fmla="*/ 7744 h 10000"/>
              <a:gd name="connsiteX83" fmla="*/ 9396 w 10000"/>
              <a:gd name="connsiteY83" fmla="*/ 8021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22 w 10000"/>
              <a:gd name="connsiteY78" fmla="*/ 5200 h 10000"/>
              <a:gd name="connsiteX79" fmla="*/ 9405 w 10000"/>
              <a:gd name="connsiteY79" fmla="*/ 5882 h 10000"/>
              <a:gd name="connsiteX80" fmla="*/ 9460 w 10000"/>
              <a:gd name="connsiteY80" fmla="*/ 6593 h 10000"/>
              <a:gd name="connsiteX81" fmla="*/ 9473 w 10000"/>
              <a:gd name="connsiteY81" fmla="*/ 7228 h 10000"/>
              <a:gd name="connsiteX82" fmla="*/ 9453 w 10000"/>
              <a:gd name="connsiteY82" fmla="*/ 7744 h 10000"/>
              <a:gd name="connsiteX83" fmla="*/ 9396 w 10000"/>
              <a:gd name="connsiteY83" fmla="*/ 8021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22 w 10000"/>
              <a:gd name="connsiteY78" fmla="*/ 5200 h 10000"/>
              <a:gd name="connsiteX79" fmla="*/ 9410 w 10000"/>
              <a:gd name="connsiteY79" fmla="*/ 5624 h 10000"/>
              <a:gd name="connsiteX80" fmla="*/ 9460 w 10000"/>
              <a:gd name="connsiteY80" fmla="*/ 6593 h 10000"/>
              <a:gd name="connsiteX81" fmla="*/ 9473 w 10000"/>
              <a:gd name="connsiteY81" fmla="*/ 7228 h 10000"/>
              <a:gd name="connsiteX82" fmla="*/ 9453 w 10000"/>
              <a:gd name="connsiteY82" fmla="*/ 7744 h 10000"/>
              <a:gd name="connsiteX83" fmla="*/ 9396 w 10000"/>
              <a:gd name="connsiteY83" fmla="*/ 8021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10 w 10000"/>
              <a:gd name="connsiteY79" fmla="*/ 5624 h 10000"/>
              <a:gd name="connsiteX80" fmla="*/ 9460 w 10000"/>
              <a:gd name="connsiteY80" fmla="*/ 6593 h 10000"/>
              <a:gd name="connsiteX81" fmla="*/ 9473 w 10000"/>
              <a:gd name="connsiteY81" fmla="*/ 7228 h 10000"/>
              <a:gd name="connsiteX82" fmla="*/ 9453 w 10000"/>
              <a:gd name="connsiteY82" fmla="*/ 7744 h 10000"/>
              <a:gd name="connsiteX83" fmla="*/ 9396 w 10000"/>
              <a:gd name="connsiteY83" fmla="*/ 8021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10 w 10000"/>
              <a:gd name="connsiteY79" fmla="*/ 5624 h 10000"/>
              <a:gd name="connsiteX80" fmla="*/ 9460 w 10000"/>
              <a:gd name="connsiteY80" fmla="*/ 6110 h 10000"/>
              <a:gd name="connsiteX81" fmla="*/ 9473 w 10000"/>
              <a:gd name="connsiteY81" fmla="*/ 7228 h 10000"/>
              <a:gd name="connsiteX82" fmla="*/ 9453 w 10000"/>
              <a:gd name="connsiteY82" fmla="*/ 7744 h 10000"/>
              <a:gd name="connsiteX83" fmla="*/ 9396 w 10000"/>
              <a:gd name="connsiteY83" fmla="*/ 8021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460 w 10000"/>
              <a:gd name="connsiteY80" fmla="*/ 6110 h 10000"/>
              <a:gd name="connsiteX81" fmla="*/ 9473 w 10000"/>
              <a:gd name="connsiteY81" fmla="*/ 7228 h 10000"/>
              <a:gd name="connsiteX82" fmla="*/ 9453 w 10000"/>
              <a:gd name="connsiteY82" fmla="*/ 7744 h 10000"/>
              <a:gd name="connsiteX83" fmla="*/ 9396 w 10000"/>
              <a:gd name="connsiteY83" fmla="*/ 8021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525 w 10000"/>
              <a:gd name="connsiteY80" fmla="*/ 6239 h 10000"/>
              <a:gd name="connsiteX81" fmla="*/ 9473 w 10000"/>
              <a:gd name="connsiteY81" fmla="*/ 7228 h 10000"/>
              <a:gd name="connsiteX82" fmla="*/ 9453 w 10000"/>
              <a:gd name="connsiteY82" fmla="*/ 7744 h 10000"/>
              <a:gd name="connsiteX83" fmla="*/ 9396 w 10000"/>
              <a:gd name="connsiteY83" fmla="*/ 8021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525 w 10000"/>
              <a:gd name="connsiteY80" fmla="*/ 6239 h 10000"/>
              <a:gd name="connsiteX81" fmla="*/ 9505 w 10000"/>
              <a:gd name="connsiteY81" fmla="*/ 7164 h 10000"/>
              <a:gd name="connsiteX82" fmla="*/ 9453 w 10000"/>
              <a:gd name="connsiteY82" fmla="*/ 7744 h 10000"/>
              <a:gd name="connsiteX83" fmla="*/ 9396 w 10000"/>
              <a:gd name="connsiteY83" fmla="*/ 8021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525 w 10000"/>
              <a:gd name="connsiteY80" fmla="*/ 6239 h 10000"/>
              <a:gd name="connsiteX81" fmla="*/ 9505 w 10000"/>
              <a:gd name="connsiteY81" fmla="*/ 7164 h 10000"/>
              <a:gd name="connsiteX82" fmla="*/ 9453 w 10000"/>
              <a:gd name="connsiteY82" fmla="*/ 7744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525 w 10000"/>
              <a:gd name="connsiteY80" fmla="*/ 6239 h 10000"/>
              <a:gd name="connsiteX81" fmla="*/ 9505 w 10000"/>
              <a:gd name="connsiteY81" fmla="*/ 7164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525 w 10000"/>
              <a:gd name="connsiteY80" fmla="*/ 6239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460 w 10000"/>
              <a:gd name="connsiteY80" fmla="*/ 6046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460 w 10000"/>
              <a:gd name="connsiteY80" fmla="*/ 6046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85 w 10000"/>
              <a:gd name="connsiteY66" fmla="*/ 8768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530 w 10000"/>
              <a:gd name="connsiteY80" fmla="*/ 6078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9026 w 10000"/>
              <a:gd name="connsiteY66" fmla="*/ 8897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530 w 10000"/>
              <a:gd name="connsiteY80" fmla="*/ 6078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58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530 w 10000"/>
              <a:gd name="connsiteY80" fmla="*/ 6078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9 w 10000"/>
              <a:gd name="connsiteY68" fmla="*/ 8018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530 w 10000"/>
              <a:gd name="connsiteY80" fmla="*/ 6078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530 w 10000"/>
              <a:gd name="connsiteY80" fmla="*/ 6078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42 w 10000"/>
              <a:gd name="connsiteY79" fmla="*/ 5366 h 10000"/>
              <a:gd name="connsiteX80" fmla="*/ 9471 w 10000"/>
              <a:gd name="connsiteY80" fmla="*/ 6110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333 w 10000"/>
              <a:gd name="connsiteY78" fmla="*/ 5007 h 10000"/>
              <a:gd name="connsiteX79" fmla="*/ 9404 w 10000"/>
              <a:gd name="connsiteY79" fmla="*/ 5366 h 10000"/>
              <a:gd name="connsiteX80" fmla="*/ 9471 w 10000"/>
              <a:gd name="connsiteY80" fmla="*/ 6110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295 w 10000"/>
              <a:gd name="connsiteY78" fmla="*/ 5168 h 10000"/>
              <a:gd name="connsiteX79" fmla="*/ 9404 w 10000"/>
              <a:gd name="connsiteY79" fmla="*/ 5366 h 10000"/>
              <a:gd name="connsiteX80" fmla="*/ 9471 w 10000"/>
              <a:gd name="connsiteY80" fmla="*/ 6110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295 w 10000"/>
              <a:gd name="connsiteY78" fmla="*/ 5168 h 10000"/>
              <a:gd name="connsiteX79" fmla="*/ 9345 w 10000"/>
              <a:gd name="connsiteY79" fmla="*/ 5527 h 10000"/>
              <a:gd name="connsiteX80" fmla="*/ 9471 w 10000"/>
              <a:gd name="connsiteY80" fmla="*/ 6110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290 w 10000"/>
              <a:gd name="connsiteY78" fmla="*/ 4910 h 10000"/>
              <a:gd name="connsiteX79" fmla="*/ 9345 w 10000"/>
              <a:gd name="connsiteY79" fmla="*/ 5527 h 10000"/>
              <a:gd name="connsiteX80" fmla="*/ 9471 w 10000"/>
              <a:gd name="connsiteY80" fmla="*/ 6110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290 w 10000"/>
              <a:gd name="connsiteY78" fmla="*/ 4910 h 10000"/>
              <a:gd name="connsiteX79" fmla="*/ 9377 w 10000"/>
              <a:gd name="connsiteY79" fmla="*/ 5527 h 10000"/>
              <a:gd name="connsiteX80" fmla="*/ 9471 w 10000"/>
              <a:gd name="connsiteY80" fmla="*/ 6110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290 w 10000"/>
              <a:gd name="connsiteY78" fmla="*/ 4910 h 10000"/>
              <a:gd name="connsiteX79" fmla="*/ 9377 w 10000"/>
              <a:gd name="connsiteY79" fmla="*/ 5527 h 10000"/>
              <a:gd name="connsiteX80" fmla="*/ 9417 w 10000"/>
              <a:gd name="connsiteY80" fmla="*/ 6142 h 10000"/>
              <a:gd name="connsiteX81" fmla="*/ 9478 w 10000"/>
              <a:gd name="connsiteY81" fmla="*/ 6842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34 w 10000"/>
              <a:gd name="connsiteY72" fmla="*/ 5891 h 10000"/>
              <a:gd name="connsiteX73" fmla="*/ 8979 w 10000"/>
              <a:gd name="connsiteY73" fmla="*/ 5530 h 10000"/>
              <a:gd name="connsiteX74" fmla="*/ 9039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290 w 10000"/>
              <a:gd name="connsiteY78" fmla="*/ 4910 h 10000"/>
              <a:gd name="connsiteX79" fmla="*/ 9377 w 10000"/>
              <a:gd name="connsiteY79" fmla="*/ 5527 h 10000"/>
              <a:gd name="connsiteX80" fmla="*/ 9417 w 10000"/>
              <a:gd name="connsiteY80" fmla="*/ 6142 h 10000"/>
              <a:gd name="connsiteX81" fmla="*/ 9435 w 10000"/>
              <a:gd name="connsiteY81" fmla="*/ 6810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6 w 10000"/>
              <a:gd name="connsiteY71" fmla="*/ 6531 h 10000"/>
              <a:gd name="connsiteX72" fmla="*/ 8908 w 10000"/>
              <a:gd name="connsiteY72" fmla="*/ 6334 h 10000"/>
              <a:gd name="connsiteX73" fmla="*/ 8934 w 10000"/>
              <a:gd name="connsiteY73" fmla="*/ 5891 h 10000"/>
              <a:gd name="connsiteX74" fmla="*/ 8979 w 10000"/>
              <a:gd name="connsiteY74" fmla="*/ 5530 h 10000"/>
              <a:gd name="connsiteX75" fmla="*/ 9039 w 10000"/>
              <a:gd name="connsiteY75" fmla="*/ 5175 h 10000"/>
              <a:gd name="connsiteX76" fmla="*/ 9139 w 10000"/>
              <a:gd name="connsiteY76" fmla="*/ 4784 h 10000"/>
              <a:gd name="connsiteX77" fmla="*/ 9181 w 10000"/>
              <a:gd name="connsiteY77" fmla="*/ 0 h 10000"/>
              <a:gd name="connsiteX78" fmla="*/ 9218 w 10000"/>
              <a:gd name="connsiteY78" fmla="*/ 4789 h 10000"/>
              <a:gd name="connsiteX79" fmla="*/ 9290 w 10000"/>
              <a:gd name="connsiteY79" fmla="*/ 4910 h 10000"/>
              <a:gd name="connsiteX80" fmla="*/ 9377 w 10000"/>
              <a:gd name="connsiteY80" fmla="*/ 5527 h 10000"/>
              <a:gd name="connsiteX81" fmla="*/ 9417 w 10000"/>
              <a:gd name="connsiteY81" fmla="*/ 6142 h 10000"/>
              <a:gd name="connsiteX82" fmla="*/ 9435 w 10000"/>
              <a:gd name="connsiteY82" fmla="*/ 6810 h 10000"/>
              <a:gd name="connsiteX83" fmla="*/ 9421 w 10000"/>
              <a:gd name="connsiteY83" fmla="*/ 7486 h 10000"/>
              <a:gd name="connsiteX84" fmla="*/ 9299 w 10000"/>
              <a:gd name="connsiteY84" fmla="*/ 7892 h 10000"/>
              <a:gd name="connsiteX85" fmla="*/ 9349 w 10000"/>
              <a:gd name="connsiteY85" fmla="*/ 8257 h 10000"/>
              <a:gd name="connsiteX86" fmla="*/ 9293 w 10000"/>
              <a:gd name="connsiteY86" fmla="*/ 8589 h 10000"/>
              <a:gd name="connsiteX87" fmla="*/ 9324 w 10000"/>
              <a:gd name="connsiteY87" fmla="*/ 9147 h 10000"/>
              <a:gd name="connsiteX88" fmla="*/ 9477 w 10000"/>
              <a:gd name="connsiteY88" fmla="*/ 9323 h 10000"/>
              <a:gd name="connsiteX89" fmla="*/ 9651 w 10000"/>
              <a:gd name="connsiteY89" fmla="*/ 9001 h 10000"/>
              <a:gd name="connsiteX90" fmla="*/ 9845 w 10000"/>
              <a:gd name="connsiteY90" fmla="*/ 8658 h 10000"/>
              <a:gd name="connsiteX91" fmla="*/ 10000 w 10000"/>
              <a:gd name="connsiteY91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6 w 10000"/>
              <a:gd name="connsiteY71" fmla="*/ 6531 h 10000"/>
              <a:gd name="connsiteX72" fmla="*/ 8908 w 10000"/>
              <a:gd name="connsiteY72" fmla="*/ 6334 h 10000"/>
              <a:gd name="connsiteX73" fmla="*/ 8977 w 10000"/>
              <a:gd name="connsiteY73" fmla="*/ 5891 h 10000"/>
              <a:gd name="connsiteX74" fmla="*/ 8979 w 10000"/>
              <a:gd name="connsiteY74" fmla="*/ 5530 h 10000"/>
              <a:gd name="connsiteX75" fmla="*/ 9039 w 10000"/>
              <a:gd name="connsiteY75" fmla="*/ 5175 h 10000"/>
              <a:gd name="connsiteX76" fmla="*/ 9139 w 10000"/>
              <a:gd name="connsiteY76" fmla="*/ 4784 h 10000"/>
              <a:gd name="connsiteX77" fmla="*/ 9181 w 10000"/>
              <a:gd name="connsiteY77" fmla="*/ 0 h 10000"/>
              <a:gd name="connsiteX78" fmla="*/ 9218 w 10000"/>
              <a:gd name="connsiteY78" fmla="*/ 4789 h 10000"/>
              <a:gd name="connsiteX79" fmla="*/ 9290 w 10000"/>
              <a:gd name="connsiteY79" fmla="*/ 4910 h 10000"/>
              <a:gd name="connsiteX80" fmla="*/ 9377 w 10000"/>
              <a:gd name="connsiteY80" fmla="*/ 5527 h 10000"/>
              <a:gd name="connsiteX81" fmla="*/ 9417 w 10000"/>
              <a:gd name="connsiteY81" fmla="*/ 6142 h 10000"/>
              <a:gd name="connsiteX82" fmla="*/ 9435 w 10000"/>
              <a:gd name="connsiteY82" fmla="*/ 6810 h 10000"/>
              <a:gd name="connsiteX83" fmla="*/ 9421 w 10000"/>
              <a:gd name="connsiteY83" fmla="*/ 7486 h 10000"/>
              <a:gd name="connsiteX84" fmla="*/ 9299 w 10000"/>
              <a:gd name="connsiteY84" fmla="*/ 7892 h 10000"/>
              <a:gd name="connsiteX85" fmla="*/ 9349 w 10000"/>
              <a:gd name="connsiteY85" fmla="*/ 8257 h 10000"/>
              <a:gd name="connsiteX86" fmla="*/ 9293 w 10000"/>
              <a:gd name="connsiteY86" fmla="*/ 8589 h 10000"/>
              <a:gd name="connsiteX87" fmla="*/ 9324 w 10000"/>
              <a:gd name="connsiteY87" fmla="*/ 9147 h 10000"/>
              <a:gd name="connsiteX88" fmla="*/ 9477 w 10000"/>
              <a:gd name="connsiteY88" fmla="*/ 9323 h 10000"/>
              <a:gd name="connsiteX89" fmla="*/ 9651 w 10000"/>
              <a:gd name="connsiteY89" fmla="*/ 9001 h 10000"/>
              <a:gd name="connsiteX90" fmla="*/ 9845 w 10000"/>
              <a:gd name="connsiteY90" fmla="*/ 8658 h 10000"/>
              <a:gd name="connsiteX91" fmla="*/ 10000 w 10000"/>
              <a:gd name="connsiteY91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6 w 10000"/>
              <a:gd name="connsiteY71" fmla="*/ 6531 h 10000"/>
              <a:gd name="connsiteX72" fmla="*/ 8908 w 10000"/>
              <a:gd name="connsiteY72" fmla="*/ 6334 h 10000"/>
              <a:gd name="connsiteX73" fmla="*/ 8977 w 10000"/>
              <a:gd name="connsiteY73" fmla="*/ 5891 h 10000"/>
              <a:gd name="connsiteX74" fmla="*/ 9017 w 10000"/>
              <a:gd name="connsiteY74" fmla="*/ 5530 h 10000"/>
              <a:gd name="connsiteX75" fmla="*/ 9039 w 10000"/>
              <a:gd name="connsiteY75" fmla="*/ 5175 h 10000"/>
              <a:gd name="connsiteX76" fmla="*/ 9139 w 10000"/>
              <a:gd name="connsiteY76" fmla="*/ 4784 h 10000"/>
              <a:gd name="connsiteX77" fmla="*/ 9181 w 10000"/>
              <a:gd name="connsiteY77" fmla="*/ 0 h 10000"/>
              <a:gd name="connsiteX78" fmla="*/ 9218 w 10000"/>
              <a:gd name="connsiteY78" fmla="*/ 4789 h 10000"/>
              <a:gd name="connsiteX79" fmla="*/ 9290 w 10000"/>
              <a:gd name="connsiteY79" fmla="*/ 4910 h 10000"/>
              <a:gd name="connsiteX80" fmla="*/ 9377 w 10000"/>
              <a:gd name="connsiteY80" fmla="*/ 5527 h 10000"/>
              <a:gd name="connsiteX81" fmla="*/ 9417 w 10000"/>
              <a:gd name="connsiteY81" fmla="*/ 6142 h 10000"/>
              <a:gd name="connsiteX82" fmla="*/ 9435 w 10000"/>
              <a:gd name="connsiteY82" fmla="*/ 6810 h 10000"/>
              <a:gd name="connsiteX83" fmla="*/ 9421 w 10000"/>
              <a:gd name="connsiteY83" fmla="*/ 7486 h 10000"/>
              <a:gd name="connsiteX84" fmla="*/ 9299 w 10000"/>
              <a:gd name="connsiteY84" fmla="*/ 7892 h 10000"/>
              <a:gd name="connsiteX85" fmla="*/ 9349 w 10000"/>
              <a:gd name="connsiteY85" fmla="*/ 8257 h 10000"/>
              <a:gd name="connsiteX86" fmla="*/ 9293 w 10000"/>
              <a:gd name="connsiteY86" fmla="*/ 8589 h 10000"/>
              <a:gd name="connsiteX87" fmla="*/ 9324 w 10000"/>
              <a:gd name="connsiteY87" fmla="*/ 9147 h 10000"/>
              <a:gd name="connsiteX88" fmla="*/ 9477 w 10000"/>
              <a:gd name="connsiteY88" fmla="*/ 9323 h 10000"/>
              <a:gd name="connsiteX89" fmla="*/ 9651 w 10000"/>
              <a:gd name="connsiteY89" fmla="*/ 9001 h 10000"/>
              <a:gd name="connsiteX90" fmla="*/ 9845 w 10000"/>
              <a:gd name="connsiteY90" fmla="*/ 8658 h 10000"/>
              <a:gd name="connsiteX91" fmla="*/ 10000 w 10000"/>
              <a:gd name="connsiteY91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6 w 10000"/>
              <a:gd name="connsiteY71" fmla="*/ 6531 h 10000"/>
              <a:gd name="connsiteX72" fmla="*/ 8908 w 10000"/>
              <a:gd name="connsiteY72" fmla="*/ 6334 h 10000"/>
              <a:gd name="connsiteX73" fmla="*/ 8977 w 10000"/>
              <a:gd name="connsiteY73" fmla="*/ 5891 h 10000"/>
              <a:gd name="connsiteX74" fmla="*/ 9017 w 10000"/>
              <a:gd name="connsiteY74" fmla="*/ 5530 h 10000"/>
              <a:gd name="connsiteX75" fmla="*/ 9050 w 10000"/>
              <a:gd name="connsiteY75" fmla="*/ 5175 h 10000"/>
              <a:gd name="connsiteX76" fmla="*/ 9139 w 10000"/>
              <a:gd name="connsiteY76" fmla="*/ 4784 h 10000"/>
              <a:gd name="connsiteX77" fmla="*/ 9181 w 10000"/>
              <a:gd name="connsiteY77" fmla="*/ 0 h 10000"/>
              <a:gd name="connsiteX78" fmla="*/ 9218 w 10000"/>
              <a:gd name="connsiteY78" fmla="*/ 4789 h 10000"/>
              <a:gd name="connsiteX79" fmla="*/ 9290 w 10000"/>
              <a:gd name="connsiteY79" fmla="*/ 4910 h 10000"/>
              <a:gd name="connsiteX80" fmla="*/ 9377 w 10000"/>
              <a:gd name="connsiteY80" fmla="*/ 5527 h 10000"/>
              <a:gd name="connsiteX81" fmla="*/ 9417 w 10000"/>
              <a:gd name="connsiteY81" fmla="*/ 6142 h 10000"/>
              <a:gd name="connsiteX82" fmla="*/ 9435 w 10000"/>
              <a:gd name="connsiteY82" fmla="*/ 6810 h 10000"/>
              <a:gd name="connsiteX83" fmla="*/ 9421 w 10000"/>
              <a:gd name="connsiteY83" fmla="*/ 7486 h 10000"/>
              <a:gd name="connsiteX84" fmla="*/ 9299 w 10000"/>
              <a:gd name="connsiteY84" fmla="*/ 7892 h 10000"/>
              <a:gd name="connsiteX85" fmla="*/ 9349 w 10000"/>
              <a:gd name="connsiteY85" fmla="*/ 8257 h 10000"/>
              <a:gd name="connsiteX86" fmla="*/ 9293 w 10000"/>
              <a:gd name="connsiteY86" fmla="*/ 8589 h 10000"/>
              <a:gd name="connsiteX87" fmla="*/ 9324 w 10000"/>
              <a:gd name="connsiteY87" fmla="*/ 9147 h 10000"/>
              <a:gd name="connsiteX88" fmla="*/ 9477 w 10000"/>
              <a:gd name="connsiteY88" fmla="*/ 9323 h 10000"/>
              <a:gd name="connsiteX89" fmla="*/ 9651 w 10000"/>
              <a:gd name="connsiteY89" fmla="*/ 9001 h 10000"/>
              <a:gd name="connsiteX90" fmla="*/ 9845 w 10000"/>
              <a:gd name="connsiteY90" fmla="*/ 8658 h 10000"/>
              <a:gd name="connsiteX91" fmla="*/ 10000 w 10000"/>
              <a:gd name="connsiteY91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6 w 10000"/>
              <a:gd name="connsiteY71" fmla="*/ 6531 h 10000"/>
              <a:gd name="connsiteX72" fmla="*/ 8908 w 10000"/>
              <a:gd name="connsiteY72" fmla="*/ 6334 h 10000"/>
              <a:gd name="connsiteX73" fmla="*/ 8977 w 10000"/>
              <a:gd name="connsiteY73" fmla="*/ 5891 h 10000"/>
              <a:gd name="connsiteX74" fmla="*/ 8990 w 10000"/>
              <a:gd name="connsiteY74" fmla="*/ 5304 h 10000"/>
              <a:gd name="connsiteX75" fmla="*/ 9050 w 10000"/>
              <a:gd name="connsiteY75" fmla="*/ 5175 h 10000"/>
              <a:gd name="connsiteX76" fmla="*/ 9139 w 10000"/>
              <a:gd name="connsiteY76" fmla="*/ 4784 h 10000"/>
              <a:gd name="connsiteX77" fmla="*/ 9181 w 10000"/>
              <a:gd name="connsiteY77" fmla="*/ 0 h 10000"/>
              <a:gd name="connsiteX78" fmla="*/ 9218 w 10000"/>
              <a:gd name="connsiteY78" fmla="*/ 4789 h 10000"/>
              <a:gd name="connsiteX79" fmla="*/ 9290 w 10000"/>
              <a:gd name="connsiteY79" fmla="*/ 4910 h 10000"/>
              <a:gd name="connsiteX80" fmla="*/ 9377 w 10000"/>
              <a:gd name="connsiteY80" fmla="*/ 5527 h 10000"/>
              <a:gd name="connsiteX81" fmla="*/ 9417 w 10000"/>
              <a:gd name="connsiteY81" fmla="*/ 6142 h 10000"/>
              <a:gd name="connsiteX82" fmla="*/ 9435 w 10000"/>
              <a:gd name="connsiteY82" fmla="*/ 6810 h 10000"/>
              <a:gd name="connsiteX83" fmla="*/ 9421 w 10000"/>
              <a:gd name="connsiteY83" fmla="*/ 7486 h 10000"/>
              <a:gd name="connsiteX84" fmla="*/ 9299 w 10000"/>
              <a:gd name="connsiteY84" fmla="*/ 7892 h 10000"/>
              <a:gd name="connsiteX85" fmla="*/ 9349 w 10000"/>
              <a:gd name="connsiteY85" fmla="*/ 8257 h 10000"/>
              <a:gd name="connsiteX86" fmla="*/ 9293 w 10000"/>
              <a:gd name="connsiteY86" fmla="*/ 8589 h 10000"/>
              <a:gd name="connsiteX87" fmla="*/ 9324 w 10000"/>
              <a:gd name="connsiteY87" fmla="*/ 9147 h 10000"/>
              <a:gd name="connsiteX88" fmla="*/ 9477 w 10000"/>
              <a:gd name="connsiteY88" fmla="*/ 9323 h 10000"/>
              <a:gd name="connsiteX89" fmla="*/ 9651 w 10000"/>
              <a:gd name="connsiteY89" fmla="*/ 9001 h 10000"/>
              <a:gd name="connsiteX90" fmla="*/ 9845 w 10000"/>
              <a:gd name="connsiteY90" fmla="*/ 8658 h 10000"/>
              <a:gd name="connsiteX91" fmla="*/ 10000 w 10000"/>
              <a:gd name="connsiteY91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6 w 10000"/>
              <a:gd name="connsiteY71" fmla="*/ 6531 h 10000"/>
              <a:gd name="connsiteX72" fmla="*/ 8908 w 10000"/>
              <a:gd name="connsiteY72" fmla="*/ 6334 h 10000"/>
              <a:gd name="connsiteX73" fmla="*/ 8928 w 10000"/>
              <a:gd name="connsiteY73" fmla="*/ 5859 h 10000"/>
              <a:gd name="connsiteX74" fmla="*/ 8990 w 10000"/>
              <a:gd name="connsiteY74" fmla="*/ 5304 h 10000"/>
              <a:gd name="connsiteX75" fmla="*/ 9050 w 10000"/>
              <a:gd name="connsiteY75" fmla="*/ 5175 h 10000"/>
              <a:gd name="connsiteX76" fmla="*/ 9139 w 10000"/>
              <a:gd name="connsiteY76" fmla="*/ 4784 h 10000"/>
              <a:gd name="connsiteX77" fmla="*/ 9181 w 10000"/>
              <a:gd name="connsiteY77" fmla="*/ 0 h 10000"/>
              <a:gd name="connsiteX78" fmla="*/ 9218 w 10000"/>
              <a:gd name="connsiteY78" fmla="*/ 4789 h 10000"/>
              <a:gd name="connsiteX79" fmla="*/ 9290 w 10000"/>
              <a:gd name="connsiteY79" fmla="*/ 4910 h 10000"/>
              <a:gd name="connsiteX80" fmla="*/ 9377 w 10000"/>
              <a:gd name="connsiteY80" fmla="*/ 5527 h 10000"/>
              <a:gd name="connsiteX81" fmla="*/ 9417 w 10000"/>
              <a:gd name="connsiteY81" fmla="*/ 6142 h 10000"/>
              <a:gd name="connsiteX82" fmla="*/ 9435 w 10000"/>
              <a:gd name="connsiteY82" fmla="*/ 6810 h 10000"/>
              <a:gd name="connsiteX83" fmla="*/ 9421 w 10000"/>
              <a:gd name="connsiteY83" fmla="*/ 7486 h 10000"/>
              <a:gd name="connsiteX84" fmla="*/ 9299 w 10000"/>
              <a:gd name="connsiteY84" fmla="*/ 7892 h 10000"/>
              <a:gd name="connsiteX85" fmla="*/ 9349 w 10000"/>
              <a:gd name="connsiteY85" fmla="*/ 8257 h 10000"/>
              <a:gd name="connsiteX86" fmla="*/ 9293 w 10000"/>
              <a:gd name="connsiteY86" fmla="*/ 8589 h 10000"/>
              <a:gd name="connsiteX87" fmla="*/ 9324 w 10000"/>
              <a:gd name="connsiteY87" fmla="*/ 9147 h 10000"/>
              <a:gd name="connsiteX88" fmla="*/ 9477 w 10000"/>
              <a:gd name="connsiteY88" fmla="*/ 9323 h 10000"/>
              <a:gd name="connsiteX89" fmla="*/ 9651 w 10000"/>
              <a:gd name="connsiteY89" fmla="*/ 9001 h 10000"/>
              <a:gd name="connsiteX90" fmla="*/ 9845 w 10000"/>
              <a:gd name="connsiteY90" fmla="*/ 8658 h 10000"/>
              <a:gd name="connsiteX91" fmla="*/ 10000 w 10000"/>
              <a:gd name="connsiteY91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6 w 10000"/>
              <a:gd name="connsiteY71" fmla="*/ 6531 h 10000"/>
              <a:gd name="connsiteX72" fmla="*/ 8908 w 10000"/>
              <a:gd name="connsiteY72" fmla="*/ 6334 h 10000"/>
              <a:gd name="connsiteX73" fmla="*/ 8928 w 10000"/>
              <a:gd name="connsiteY73" fmla="*/ 5859 h 10000"/>
              <a:gd name="connsiteX74" fmla="*/ 8990 w 10000"/>
              <a:gd name="connsiteY74" fmla="*/ 5304 h 10000"/>
              <a:gd name="connsiteX75" fmla="*/ 9050 w 10000"/>
              <a:gd name="connsiteY75" fmla="*/ 5175 h 10000"/>
              <a:gd name="connsiteX76" fmla="*/ 9139 w 10000"/>
              <a:gd name="connsiteY76" fmla="*/ 4784 h 10000"/>
              <a:gd name="connsiteX77" fmla="*/ 9181 w 10000"/>
              <a:gd name="connsiteY77" fmla="*/ 0 h 10000"/>
              <a:gd name="connsiteX78" fmla="*/ 9218 w 10000"/>
              <a:gd name="connsiteY78" fmla="*/ 4789 h 10000"/>
              <a:gd name="connsiteX79" fmla="*/ 9290 w 10000"/>
              <a:gd name="connsiteY79" fmla="*/ 4910 h 10000"/>
              <a:gd name="connsiteX80" fmla="*/ 9417 w 10000"/>
              <a:gd name="connsiteY80" fmla="*/ 6142 h 10000"/>
              <a:gd name="connsiteX81" fmla="*/ 9435 w 10000"/>
              <a:gd name="connsiteY81" fmla="*/ 6810 h 10000"/>
              <a:gd name="connsiteX82" fmla="*/ 9421 w 10000"/>
              <a:gd name="connsiteY82" fmla="*/ 7486 h 10000"/>
              <a:gd name="connsiteX83" fmla="*/ 9299 w 10000"/>
              <a:gd name="connsiteY83" fmla="*/ 7892 h 10000"/>
              <a:gd name="connsiteX84" fmla="*/ 9349 w 10000"/>
              <a:gd name="connsiteY84" fmla="*/ 8257 h 10000"/>
              <a:gd name="connsiteX85" fmla="*/ 9293 w 10000"/>
              <a:gd name="connsiteY85" fmla="*/ 8589 h 10000"/>
              <a:gd name="connsiteX86" fmla="*/ 9324 w 10000"/>
              <a:gd name="connsiteY86" fmla="*/ 9147 h 10000"/>
              <a:gd name="connsiteX87" fmla="*/ 9477 w 10000"/>
              <a:gd name="connsiteY87" fmla="*/ 9323 h 10000"/>
              <a:gd name="connsiteX88" fmla="*/ 9651 w 10000"/>
              <a:gd name="connsiteY88" fmla="*/ 9001 h 10000"/>
              <a:gd name="connsiteX89" fmla="*/ 9845 w 10000"/>
              <a:gd name="connsiteY89" fmla="*/ 8658 h 10000"/>
              <a:gd name="connsiteX90" fmla="*/ 10000 w 10000"/>
              <a:gd name="connsiteY90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6 w 10000"/>
              <a:gd name="connsiteY71" fmla="*/ 6531 h 10000"/>
              <a:gd name="connsiteX72" fmla="*/ 8908 w 10000"/>
              <a:gd name="connsiteY72" fmla="*/ 6334 h 10000"/>
              <a:gd name="connsiteX73" fmla="*/ 8928 w 10000"/>
              <a:gd name="connsiteY73" fmla="*/ 5859 h 10000"/>
              <a:gd name="connsiteX74" fmla="*/ 9050 w 10000"/>
              <a:gd name="connsiteY74" fmla="*/ 5175 h 10000"/>
              <a:gd name="connsiteX75" fmla="*/ 9139 w 10000"/>
              <a:gd name="connsiteY75" fmla="*/ 4784 h 10000"/>
              <a:gd name="connsiteX76" fmla="*/ 9181 w 10000"/>
              <a:gd name="connsiteY76" fmla="*/ 0 h 10000"/>
              <a:gd name="connsiteX77" fmla="*/ 9218 w 10000"/>
              <a:gd name="connsiteY77" fmla="*/ 4789 h 10000"/>
              <a:gd name="connsiteX78" fmla="*/ 9290 w 10000"/>
              <a:gd name="connsiteY78" fmla="*/ 4910 h 10000"/>
              <a:gd name="connsiteX79" fmla="*/ 9417 w 10000"/>
              <a:gd name="connsiteY79" fmla="*/ 6142 h 10000"/>
              <a:gd name="connsiteX80" fmla="*/ 9435 w 10000"/>
              <a:gd name="connsiteY80" fmla="*/ 6810 h 10000"/>
              <a:gd name="connsiteX81" fmla="*/ 9421 w 10000"/>
              <a:gd name="connsiteY81" fmla="*/ 7486 h 10000"/>
              <a:gd name="connsiteX82" fmla="*/ 9299 w 10000"/>
              <a:gd name="connsiteY82" fmla="*/ 7892 h 10000"/>
              <a:gd name="connsiteX83" fmla="*/ 9349 w 10000"/>
              <a:gd name="connsiteY83" fmla="*/ 8257 h 10000"/>
              <a:gd name="connsiteX84" fmla="*/ 9293 w 10000"/>
              <a:gd name="connsiteY84" fmla="*/ 8589 h 10000"/>
              <a:gd name="connsiteX85" fmla="*/ 9324 w 10000"/>
              <a:gd name="connsiteY85" fmla="*/ 9147 h 10000"/>
              <a:gd name="connsiteX86" fmla="*/ 9477 w 10000"/>
              <a:gd name="connsiteY86" fmla="*/ 9323 h 10000"/>
              <a:gd name="connsiteX87" fmla="*/ 9651 w 10000"/>
              <a:gd name="connsiteY87" fmla="*/ 9001 h 10000"/>
              <a:gd name="connsiteX88" fmla="*/ 9845 w 10000"/>
              <a:gd name="connsiteY88" fmla="*/ 8658 h 10000"/>
              <a:gd name="connsiteX89" fmla="*/ 10000 w 10000"/>
              <a:gd name="connsiteY89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6 w 10000"/>
              <a:gd name="connsiteY71" fmla="*/ 6531 h 10000"/>
              <a:gd name="connsiteX72" fmla="*/ 8908 w 10000"/>
              <a:gd name="connsiteY72" fmla="*/ 6334 h 10000"/>
              <a:gd name="connsiteX73" fmla="*/ 8928 w 10000"/>
              <a:gd name="connsiteY73" fmla="*/ 5859 h 10000"/>
              <a:gd name="connsiteX74" fmla="*/ 9139 w 10000"/>
              <a:gd name="connsiteY74" fmla="*/ 4784 h 10000"/>
              <a:gd name="connsiteX75" fmla="*/ 9181 w 10000"/>
              <a:gd name="connsiteY75" fmla="*/ 0 h 10000"/>
              <a:gd name="connsiteX76" fmla="*/ 9218 w 10000"/>
              <a:gd name="connsiteY76" fmla="*/ 4789 h 10000"/>
              <a:gd name="connsiteX77" fmla="*/ 9290 w 10000"/>
              <a:gd name="connsiteY77" fmla="*/ 4910 h 10000"/>
              <a:gd name="connsiteX78" fmla="*/ 9417 w 10000"/>
              <a:gd name="connsiteY78" fmla="*/ 6142 h 10000"/>
              <a:gd name="connsiteX79" fmla="*/ 9435 w 10000"/>
              <a:gd name="connsiteY79" fmla="*/ 6810 h 10000"/>
              <a:gd name="connsiteX80" fmla="*/ 9421 w 10000"/>
              <a:gd name="connsiteY80" fmla="*/ 7486 h 10000"/>
              <a:gd name="connsiteX81" fmla="*/ 9299 w 10000"/>
              <a:gd name="connsiteY81" fmla="*/ 7892 h 10000"/>
              <a:gd name="connsiteX82" fmla="*/ 9349 w 10000"/>
              <a:gd name="connsiteY82" fmla="*/ 8257 h 10000"/>
              <a:gd name="connsiteX83" fmla="*/ 9293 w 10000"/>
              <a:gd name="connsiteY83" fmla="*/ 8589 h 10000"/>
              <a:gd name="connsiteX84" fmla="*/ 9324 w 10000"/>
              <a:gd name="connsiteY84" fmla="*/ 9147 h 10000"/>
              <a:gd name="connsiteX85" fmla="*/ 9477 w 10000"/>
              <a:gd name="connsiteY85" fmla="*/ 9323 h 10000"/>
              <a:gd name="connsiteX86" fmla="*/ 9651 w 10000"/>
              <a:gd name="connsiteY86" fmla="*/ 9001 h 10000"/>
              <a:gd name="connsiteX87" fmla="*/ 9845 w 10000"/>
              <a:gd name="connsiteY87" fmla="*/ 8658 h 10000"/>
              <a:gd name="connsiteX88" fmla="*/ 10000 w 10000"/>
              <a:gd name="connsiteY88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6 w 10000"/>
              <a:gd name="connsiteY71" fmla="*/ 6531 h 10000"/>
              <a:gd name="connsiteX72" fmla="*/ 8908 w 10000"/>
              <a:gd name="connsiteY72" fmla="*/ 6334 h 10000"/>
              <a:gd name="connsiteX73" fmla="*/ 8928 w 10000"/>
              <a:gd name="connsiteY73" fmla="*/ 5859 h 10000"/>
              <a:gd name="connsiteX74" fmla="*/ 9139 w 10000"/>
              <a:gd name="connsiteY74" fmla="*/ 4784 h 10000"/>
              <a:gd name="connsiteX75" fmla="*/ 9181 w 10000"/>
              <a:gd name="connsiteY75" fmla="*/ 0 h 10000"/>
              <a:gd name="connsiteX76" fmla="*/ 9218 w 10000"/>
              <a:gd name="connsiteY76" fmla="*/ 4789 h 10000"/>
              <a:gd name="connsiteX77" fmla="*/ 9417 w 10000"/>
              <a:gd name="connsiteY77" fmla="*/ 6142 h 10000"/>
              <a:gd name="connsiteX78" fmla="*/ 9435 w 10000"/>
              <a:gd name="connsiteY78" fmla="*/ 6810 h 10000"/>
              <a:gd name="connsiteX79" fmla="*/ 9421 w 10000"/>
              <a:gd name="connsiteY79" fmla="*/ 7486 h 10000"/>
              <a:gd name="connsiteX80" fmla="*/ 9299 w 10000"/>
              <a:gd name="connsiteY80" fmla="*/ 7892 h 10000"/>
              <a:gd name="connsiteX81" fmla="*/ 9349 w 10000"/>
              <a:gd name="connsiteY81" fmla="*/ 8257 h 10000"/>
              <a:gd name="connsiteX82" fmla="*/ 9293 w 10000"/>
              <a:gd name="connsiteY82" fmla="*/ 8589 h 10000"/>
              <a:gd name="connsiteX83" fmla="*/ 9324 w 10000"/>
              <a:gd name="connsiteY83" fmla="*/ 9147 h 10000"/>
              <a:gd name="connsiteX84" fmla="*/ 9477 w 10000"/>
              <a:gd name="connsiteY84" fmla="*/ 9323 h 10000"/>
              <a:gd name="connsiteX85" fmla="*/ 9651 w 10000"/>
              <a:gd name="connsiteY85" fmla="*/ 9001 h 10000"/>
              <a:gd name="connsiteX86" fmla="*/ 9845 w 10000"/>
              <a:gd name="connsiteY86" fmla="*/ 8658 h 10000"/>
              <a:gd name="connsiteX87" fmla="*/ 10000 w 10000"/>
              <a:gd name="connsiteY87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08 w 10000"/>
              <a:gd name="connsiteY71" fmla="*/ 6334 h 10000"/>
              <a:gd name="connsiteX72" fmla="*/ 8928 w 10000"/>
              <a:gd name="connsiteY72" fmla="*/ 5859 h 10000"/>
              <a:gd name="connsiteX73" fmla="*/ 9139 w 10000"/>
              <a:gd name="connsiteY73" fmla="*/ 4784 h 10000"/>
              <a:gd name="connsiteX74" fmla="*/ 9181 w 10000"/>
              <a:gd name="connsiteY74" fmla="*/ 0 h 10000"/>
              <a:gd name="connsiteX75" fmla="*/ 9218 w 10000"/>
              <a:gd name="connsiteY75" fmla="*/ 4789 h 10000"/>
              <a:gd name="connsiteX76" fmla="*/ 9417 w 10000"/>
              <a:gd name="connsiteY76" fmla="*/ 6142 h 10000"/>
              <a:gd name="connsiteX77" fmla="*/ 9435 w 10000"/>
              <a:gd name="connsiteY77" fmla="*/ 6810 h 10000"/>
              <a:gd name="connsiteX78" fmla="*/ 9421 w 10000"/>
              <a:gd name="connsiteY78" fmla="*/ 7486 h 10000"/>
              <a:gd name="connsiteX79" fmla="*/ 9299 w 10000"/>
              <a:gd name="connsiteY79" fmla="*/ 7892 h 10000"/>
              <a:gd name="connsiteX80" fmla="*/ 9349 w 10000"/>
              <a:gd name="connsiteY80" fmla="*/ 8257 h 10000"/>
              <a:gd name="connsiteX81" fmla="*/ 9293 w 10000"/>
              <a:gd name="connsiteY81" fmla="*/ 8589 h 10000"/>
              <a:gd name="connsiteX82" fmla="*/ 9324 w 10000"/>
              <a:gd name="connsiteY82" fmla="*/ 9147 h 10000"/>
              <a:gd name="connsiteX83" fmla="*/ 9477 w 10000"/>
              <a:gd name="connsiteY83" fmla="*/ 9323 h 10000"/>
              <a:gd name="connsiteX84" fmla="*/ 9651 w 10000"/>
              <a:gd name="connsiteY84" fmla="*/ 9001 h 10000"/>
              <a:gd name="connsiteX85" fmla="*/ 9845 w 10000"/>
              <a:gd name="connsiteY85" fmla="*/ 8658 h 10000"/>
              <a:gd name="connsiteX86" fmla="*/ 10000 w 10000"/>
              <a:gd name="connsiteY86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8 w 10000"/>
              <a:gd name="connsiteY71" fmla="*/ 5859 h 10000"/>
              <a:gd name="connsiteX72" fmla="*/ 9139 w 10000"/>
              <a:gd name="connsiteY72" fmla="*/ 4784 h 10000"/>
              <a:gd name="connsiteX73" fmla="*/ 9181 w 10000"/>
              <a:gd name="connsiteY73" fmla="*/ 0 h 10000"/>
              <a:gd name="connsiteX74" fmla="*/ 9218 w 10000"/>
              <a:gd name="connsiteY74" fmla="*/ 4789 h 10000"/>
              <a:gd name="connsiteX75" fmla="*/ 9417 w 10000"/>
              <a:gd name="connsiteY75" fmla="*/ 6142 h 10000"/>
              <a:gd name="connsiteX76" fmla="*/ 9435 w 10000"/>
              <a:gd name="connsiteY76" fmla="*/ 6810 h 10000"/>
              <a:gd name="connsiteX77" fmla="*/ 9421 w 10000"/>
              <a:gd name="connsiteY77" fmla="*/ 7486 h 10000"/>
              <a:gd name="connsiteX78" fmla="*/ 9299 w 10000"/>
              <a:gd name="connsiteY78" fmla="*/ 7892 h 10000"/>
              <a:gd name="connsiteX79" fmla="*/ 9349 w 10000"/>
              <a:gd name="connsiteY79" fmla="*/ 8257 h 10000"/>
              <a:gd name="connsiteX80" fmla="*/ 9293 w 10000"/>
              <a:gd name="connsiteY80" fmla="*/ 8589 h 10000"/>
              <a:gd name="connsiteX81" fmla="*/ 9324 w 10000"/>
              <a:gd name="connsiteY81" fmla="*/ 9147 h 10000"/>
              <a:gd name="connsiteX82" fmla="*/ 9477 w 10000"/>
              <a:gd name="connsiteY82" fmla="*/ 9323 h 10000"/>
              <a:gd name="connsiteX83" fmla="*/ 9651 w 10000"/>
              <a:gd name="connsiteY83" fmla="*/ 9001 h 10000"/>
              <a:gd name="connsiteX84" fmla="*/ 9845 w 10000"/>
              <a:gd name="connsiteY84" fmla="*/ 8658 h 10000"/>
              <a:gd name="connsiteX85" fmla="*/ 10000 w 10000"/>
              <a:gd name="connsiteY85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8 w 10000"/>
              <a:gd name="connsiteY71" fmla="*/ 5859 h 10000"/>
              <a:gd name="connsiteX72" fmla="*/ 9139 w 10000"/>
              <a:gd name="connsiteY72" fmla="*/ 4784 h 10000"/>
              <a:gd name="connsiteX73" fmla="*/ 9181 w 10000"/>
              <a:gd name="connsiteY73" fmla="*/ 0 h 10000"/>
              <a:gd name="connsiteX74" fmla="*/ 9218 w 10000"/>
              <a:gd name="connsiteY74" fmla="*/ 4789 h 10000"/>
              <a:gd name="connsiteX75" fmla="*/ 9422 w 10000"/>
              <a:gd name="connsiteY75" fmla="*/ 5755 h 10000"/>
              <a:gd name="connsiteX76" fmla="*/ 9435 w 10000"/>
              <a:gd name="connsiteY76" fmla="*/ 6810 h 10000"/>
              <a:gd name="connsiteX77" fmla="*/ 9421 w 10000"/>
              <a:gd name="connsiteY77" fmla="*/ 7486 h 10000"/>
              <a:gd name="connsiteX78" fmla="*/ 9299 w 10000"/>
              <a:gd name="connsiteY78" fmla="*/ 7892 h 10000"/>
              <a:gd name="connsiteX79" fmla="*/ 9349 w 10000"/>
              <a:gd name="connsiteY79" fmla="*/ 8257 h 10000"/>
              <a:gd name="connsiteX80" fmla="*/ 9293 w 10000"/>
              <a:gd name="connsiteY80" fmla="*/ 8589 h 10000"/>
              <a:gd name="connsiteX81" fmla="*/ 9324 w 10000"/>
              <a:gd name="connsiteY81" fmla="*/ 9147 h 10000"/>
              <a:gd name="connsiteX82" fmla="*/ 9477 w 10000"/>
              <a:gd name="connsiteY82" fmla="*/ 9323 h 10000"/>
              <a:gd name="connsiteX83" fmla="*/ 9651 w 10000"/>
              <a:gd name="connsiteY83" fmla="*/ 9001 h 10000"/>
              <a:gd name="connsiteX84" fmla="*/ 9845 w 10000"/>
              <a:gd name="connsiteY84" fmla="*/ 8658 h 10000"/>
              <a:gd name="connsiteX85" fmla="*/ 10000 w 10000"/>
              <a:gd name="connsiteY85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8792 w 10000"/>
              <a:gd name="connsiteY65" fmla="*/ 8822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8 w 10000"/>
              <a:gd name="connsiteY71" fmla="*/ 5859 h 10000"/>
              <a:gd name="connsiteX72" fmla="*/ 9139 w 10000"/>
              <a:gd name="connsiteY72" fmla="*/ 4784 h 10000"/>
              <a:gd name="connsiteX73" fmla="*/ 9181 w 10000"/>
              <a:gd name="connsiteY73" fmla="*/ 0 h 10000"/>
              <a:gd name="connsiteX74" fmla="*/ 9218 w 10000"/>
              <a:gd name="connsiteY74" fmla="*/ 4789 h 10000"/>
              <a:gd name="connsiteX75" fmla="*/ 9422 w 10000"/>
              <a:gd name="connsiteY75" fmla="*/ 5755 h 10000"/>
              <a:gd name="connsiteX76" fmla="*/ 9435 w 10000"/>
              <a:gd name="connsiteY76" fmla="*/ 6810 h 10000"/>
              <a:gd name="connsiteX77" fmla="*/ 9421 w 10000"/>
              <a:gd name="connsiteY77" fmla="*/ 7486 h 10000"/>
              <a:gd name="connsiteX78" fmla="*/ 9299 w 10000"/>
              <a:gd name="connsiteY78" fmla="*/ 7892 h 10000"/>
              <a:gd name="connsiteX79" fmla="*/ 9349 w 10000"/>
              <a:gd name="connsiteY79" fmla="*/ 8257 h 10000"/>
              <a:gd name="connsiteX80" fmla="*/ 9293 w 10000"/>
              <a:gd name="connsiteY80" fmla="*/ 8589 h 10000"/>
              <a:gd name="connsiteX81" fmla="*/ 9324 w 10000"/>
              <a:gd name="connsiteY81" fmla="*/ 9147 h 10000"/>
              <a:gd name="connsiteX82" fmla="*/ 9477 w 10000"/>
              <a:gd name="connsiteY82" fmla="*/ 9323 h 10000"/>
              <a:gd name="connsiteX83" fmla="*/ 9651 w 10000"/>
              <a:gd name="connsiteY83" fmla="*/ 9001 h 10000"/>
              <a:gd name="connsiteX84" fmla="*/ 9845 w 10000"/>
              <a:gd name="connsiteY84" fmla="*/ 8658 h 10000"/>
              <a:gd name="connsiteX85" fmla="*/ 10000 w 10000"/>
              <a:gd name="connsiteY85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9008 w 10000"/>
              <a:gd name="connsiteY65" fmla="*/ 9338 h 10000"/>
              <a:gd name="connsiteX66" fmla="*/ 8988 w 10000"/>
              <a:gd name="connsiteY66" fmla="*/ 8897 h 10000"/>
              <a:gd name="connsiteX67" fmla="*/ 9042 w 10000"/>
              <a:gd name="connsiteY67" fmla="*/ 8318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8 w 10000"/>
              <a:gd name="connsiteY71" fmla="*/ 5859 h 10000"/>
              <a:gd name="connsiteX72" fmla="*/ 9139 w 10000"/>
              <a:gd name="connsiteY72" fmla="*/ 4784 h 10000"/>
              <a:gd name="connsiteX73" fmla="*/ 9181 w 10000"/>
              <a:gd name="connsiteY73" fmla="*/ 0 h 10000"/>
              <a:gd name="connsiteX74" fmla="*/ 9218 w 10000"/>
              <a:gd name="connsiteY74" fmla="*/ 4789 h 10000"/>
              <a:gd name="connsiteX75" fmla="*/ 9422 w 10000"/>
              <a:gd name="connsiteY75" fmla="*/ 5755 h 10000"/>
              <a:gd name="connsiteX76" fmla="*/ 9435 w 10000"/>
              <a:gd name="connsiteY76" fmla="*/ 6810 h 10000"/>
              <a:gd name="connsiteX77" fmla="*/ 9421 w 10000"/>
              <a:gd name="connsiteY77" fmla="*/ 7486 h 10000"/>
              <a:gd name="connsiteX78" fmla="*/ 9299 w 10000"/>
              <a:gd name="connsiteY78" fmla="*/ 7892 h 10000"/>
              <a:gd name="connsiteX79" fmla="*/ 9349 w 10000"/>
              <a:gd name="connsiteY79" fmla="*/ 8257 h 10000"/>
              <a:gd name="connsiteX80" fmla="*/ 9293 w 10000"/>
              <a:gd name="connsiteY80" fmla="*/ 8589 h 10000"/>
              <a:gd name="connsiteX81" fmla="*/ 9324 w 10000"/>
              <a:gd name="connsiteY81" fmla="*/ 9147 h 10000"/>
              <a:gd name="connsiteX82" fmla="*/ 9477 w 10000"/>
              <a:gd name="connsiteY82" fmla="*/ 9323 h 10000"/>
              <a:gd name="connsiteX83" fmla="*/ 9651 w 10000"/>
              <a:gd name="connsiteY83" fmla="*/ 9001 h 10000"/>
              <a:gd name="connsiteX84" fmla="*/ 9845 w 10000"/>
              <a:gd name="connsiteY84" fmla="*/ 8658 h 10000"/>
              <a:gd name="connsiteX85" fmla="*/ 10000 w 10000"/>
              <a:gd name="connsiteY85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9008 w 10000"/>
              <a:gd name="connsiteY65" fmla="*/ 9338 h 10000"/>
              <a:gd name="connsiteX66" fmla="*/ 8988 w 10000"/>
              <a:gd name="connsiteY66" fmla="*/ 8897 h 10000"/>
              <a:gd name="connsiteX67" fmla="*/ 8999 w 10000"/>
              <a:gd name="connsiteY67" fmla="*/ 8350 h 10000"/>
              <a:gd name="connsiteX68" fmla="*/ 8984 w 10000"/>
              <a:gd name="connsiteY68" fmla="*/ 7921 h 10000"/>
              <a:gd name="connsiteX69" fmla="*/ 8928 w 10000"/>
              <a:gd name="connsiteY69" fmla="*/ 7432 h 10000"/>
              <a:gd name="connsiteX70" fmla="*/ 8885 w 10000"/>
              <a:gd name="connsiteY70" fmla="*/ 6951 h 10000"/>
              <a:gd name="connsiteX71" fmla="*/ 8928 w 10000"/>
              <a:gd name="connsiteY71" fmla="*/ 5859 h 10000"/>
              <a:gd name="connsiteX72" fmla="*/ 9139 w 10000"/>
              <a:gd name="connsiteY72" fmla="*/ 4784 h 10000"/>
              <a:gd name="connsiteX73" fmla="*/ 9181 w 10000"/>
              <a:gd name="connsiteY73" fmla="*/ 0 h 10000"/>
              <a:gd name="connsiteX74" fmla="*/ 9218 w 10000"/>
              <a:gd name="connsiteY74" fmla="*/ 4789 h 10000"/>
              <a:gd name="connsiteX75" fmla="*/ 9422 w 10000"/>
              <a:gd name="connsiteY75" fmla="*/ 5755 h 10000"/>
              <a:gd name="connsiteX76" fmla="*/ 9435 w 10000"/>
              <a:gd name="connsiteY76" fmla="*/ 6810 h 10000"/>
              <a:gd name="connsiteX77" fmla="*/ 9421 w 10000"/>
              <a:gd name="connsiteY77" fmla="*/ 7486 h 10000"/>
              <a:gd name="connsiteX78" fmla="*/ 9299 w 10000"/>
              <a:gd name="connsiteY78" fmla="*/ 7892 h 10000"/>
              <a:gd name="connsiteX79" fmla="*/ 9349 w 10000"/>
              <a:gd name="connsiteY79" fmla="*/ 8257 h 10000"/>
              <a:gd name="connsiteX80" fmla="*/ 9293 w 10000"/>
              <a:gd name="connsiteY80" fmla="*/ 8589 h 10000"/>
              <a:gd name="connsiteX81" fmla="*/ 9324 w 10000"/>
              <a:gd name="connsiteY81" fmla="*/ 9147 h 10000"/>
              <a:gd name="connsiteX82" fmla="*/ 9477 w 10000"/>
              <a:gd name="connsiteY82" fmla="*/ 9323 h 10000"/>
              <a:gd name="connsiteX83" fmla="*/ 9651 w 10000"/>
              <a:gd name="connsiteY83" fmla="*/ 9001 h 10000"/>
              <a:gd name="connsiteX84" fmla="*/ 9845 w 10000"/>
              <a:gd name="connsiteY84" fmla="*/ 8658 h 10000"/>
              <a:gd name="connsiteX85" fmla="*/ 10000 w 10000"/>
              <a:gd name="connsiteY85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9008 w 10000"/>
              <a:gd name="connsiteY65" fmla="*/ 9338 h 10000"/>
              <a:gd name="connsiteX66" fmla="*/ 8988 w 10000"/>
              <a:gd name="connsiteY66" fmla="*/ 8897 h 10000"/>
              <a:gd name="connsiteX67" fmla="*/ 8999 w 10000"/>
              <a:gd name="connsiteY67" fmla="*/ 8350 h 10000"/>
              <a:gd name="connsiteX68" fmla="*/ 8984 w 10000"/>
              <a:gd name="connsiteY68" fmla="*/ 7921 h 10000"/>
              <a:gd name="connsiteX69" fmla="*/ 9036 w 10000"/>
              <a:gd name="connsiteY69" fmla="*/ 7561 h 10000"/>
              <a:gd name="connsiteX70" fmla="*/ 8885 w 10000"/>
              <a:gd name="connsiteY70" fmla="*/ 6951 h 10000"/>
              <a:gd name="connsiteX71" fmla="*/ 8928 w 10000"/>
              <a:gd name="connsiteY71" fmla="*/ 5859 h 10000"/>
              <a:gd name="connsiteX72" fmla="*/ 9139 w 10000"/>
              <a:gd name="connsiteY72" fmla="*/ 4784 h 10000"/>
              <a:gd name="connsiteX73" fmla="*/ 9181 w 10000"/>
              <a:gd name="connsiteY73" fmla="*/ 0 h 10000"/>
              <a:gd name="connsiteX74" fmla="*/ 9218 w 10000"/>
              <a:gd name="connsiteY74" fmla="*/ 4789 h 10000"/>
              <a:gd name="connsiteX75" fmla="*/ 9422 w 10000"/>
              <a:gd name="connsiteY75" fmla="*/ 5755 h 10000"/>
              <a:gd name="connsiteX76" fmla="*/ 9435 w 10000"/>
              <a:gd name="connsiteY76" fmla="*/ 6810 h 10000"/>
              <a:gd name="connsiteX77" fmla="*/ 9421 w 10000"/>
              <a:gd name="connsiteY77" fmla="*/ 7486 h 10000"/>
              <a:gd name="connsiteX78" fmla="*/ 9299 w 10000"/>
              <a:gd name="connsiteY78" fmla="*/ 7892 h 10000"/>
              <a:gd name="connsiteX79" fmla="*/ 9349 w 10000"/>
              <a:gd name="connsiteY79" fmla="*/ 8257 h 10000"/>
              <a:gd name="connsiteX80" fmla="*/ 9293 w 10000"/>
              <a:gd name="connsiteY80" fmla="*/ 8589 h 10000"/>
              <a:gd name="connsiteX81" fmla="*/ 9324 w 10000"/>
              <a:gd name="connsiteY81" fmla="*/ 9147 h 10000"/>
              <a:gd name="connsiteX82" fmla="*/ 9477 w 10000"/>
              <a:gd name="connsiteY82" fmla="*/ 9323 h 10000"/>
              <a:gd name="connsiteX83" fmla="*/ 9651 w 10000"/>
              <a:gd name="connsiteY83" fmla="*/ 9001 h 10000"/>
              <a:gd name="connsiteX84" fmla="*/ 9845 w 10000"/>
              <a:gd name="connsiteY84" fmla="*/ 8658 h 10000"/>
              <a:gd name="connsiteX85" fmla="*/ 10000 w 10000"/>
              <a:gd name="connsiteY85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9008 w 10000"/>
              <a:gd name="connsiteY65" fmla="*/ 9338 h 10000"/>
              <a:gd name="connsiteX66" fmla="*/ 8988 w 10000"/>
              <a:gd name="connsiteY66" fmla="*/ 8897 h 10000"/>
              <a:gd name="connsiteX67" fmla="*/ 8999 w 10000"/>
              <a:gd name="connsiteY67" fmla="*/ 8350 h 10000"/>
              <a:gd name="connsiteX68" fmla="*/ 8984 w 10000"/>
              <a:gd name="connsiteY68" fmla="*/ 7921 h 10000"/>
              <a:gd name="connsiteX69" fmla="*/ 9036 w 10000"/>
              <a:gd name="connsiteY69" fmla="*/ 7561 h 10000"/>
              <a:gd name="connsiteX70" fmla="*/ 9015 w 10000"/>
              <a:gd name="connsiteY70" fmla="*/ 6951 h 10000"/>
              <a:gd name="connsiteX71" fmla="*/ 8928 w 10000"/>
              <a:gd name="connsiteY71" fmla="*/ 5859 h 10000"/>
              <a:gd name="connsiteX72" fmla="*/ 9139 w 10000"/>
              <a:gd name="connsiteY72" fmla="*/ 4784 h 10000"/>
              <a:gd name="connsiteX73" fmla="*/ 9181 w 10000"/>
              <a:gd name="connsiteY73" fmla="*/ 0 h 10000"/>
              <a:gd name="connsiteX74" fmla="*/ 9218 w 10000"/>
              <a:gd name="connsiteY74" fmla="*/ 4789 h 10000"/>
              <a:gd name="connsiteX75" fmla="*/ 9422 w 10000"/>
              <a:gd name="connsiteY75" fmla="*/ 5755 h 10000"/>
              <a:gd name="connsiteX76" fmla="*/ 9435 w 10000"/>
              <a:gd name="connsiteY76" fmla="*/ 6810 h 10000"/>
              <a:gd name="connsiteX77" fmla="*/ 9421 w 10000"/>
              <a:gd name="connsiteY77" fmla="*/ 7486 h 10000"/>
              <a:gd name="connsiteX78" fmla="*/ 9299 w 10000"/>
              <a:gd name="connsiteY78" fmla="*/ 7892 h 10000"/>
              <a:gd name="connsiteX79" fmla="*/ 9349 w 10000"/>
              <a:gd name="connsiteY79" fmla="*/ 8257 h 10000"/>
              <a:gd name="connsiteX80" fmla="*/ 9293 w 10000"/>
              <a:gd name="connsiteY80" fmla="*/ 8589 h 10000"/>
              <a:gd name="connsiteX81" fmla="*/ 9324 w 10000"/>
              <a:gd name="connsiteY81" fmla="*/ 9147 h 10000"/>
              <a:gd name="connsiteX82" fmla="*/ 9477 w 10000"/>
              <a:gd name="connsiteY82" fmla="*/ 9323 h 10000"/>
              <a:gd name="connsiteX83" fmla="*/ 9651 w 10000"/>
              <a:gd name="connsiteY83" fmla="*/ 9001 h 10000"/>
              <a:gd name="connsiteX84" fmla="*/ 9845 w 10000"/>
              <a:gd name="connsiteY84" fmla="*/ 8658 h 10000"/>
              <a:gd name="connsiteX85" fmla="*/ 10000 w 10000"/>
              <a:gd name="connsiteY85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9008 w 10000"/>
              <a:gd name="connsiteY65" fmla="*/ 9338 h 10000"/>
              <a:gd name="connsiteX66" fmla="*/ 8988 w 10000"/>
              <a:gd name="connsiteY66" fmla="*/ 8897 h 10000"/>
              <a:gd name="connsiteX67" fmla="*/ 8999 w 10000"/>
              <a:gd name="connsiteY67" fmla="*/ 8350 h 10000"/>
              <a:gd name="connsiteX68" fmla="*/ 8984 w 10000"/>
              <a:gd name="connsiteY68" fmla="*/ 7921 h 10000"/>
              <a:gd name="connsiteX69" fmla="*/ 9036 w 10000"/>
              <a:gd name="connsiteY69" fmla="*/ 7561 h 10000"/>
              <a:gd name="connsiteX70" fmla="*/ 9015 w 10000"/>
              <a:gd name="connsiteY70" fmla="*/ 6951 h 10000"/>
              <a:gd name="connsiteX71" fmla="*/ 9047 w 10000"/>
              <a:gd name="connsiteY71" fmla="*/ 6149 h 10000"/>
              <a:gd name="connsiteX72" fmla="*/ 9139 w 10000"/>
              <a:gd name="connsiteY72" fmla="*/ 4784 h 10000"/>
              <a:gd name="connsiteX73" fmla="*/ 9181 w 10000"/>
              <a:gd name="connsiteY73" fmla="*/ 0 h 10000"/>
              <a:gd name="connsiteX74" fmla="*/ 9218 w 10000"/>
              <a:gd name="connsiteY74" fmla="*/ 4789 h 10000"/>
              <a:gd name="connsiteX75" fmla="*/ 9422 w 10000"/>
              <a:gd name="connsiteY75" fmla="*/ 5755 h 10000"/>
              <a:gd name="connsiteX76" fmla="*/ 9435 w 10000"/>
              <a:gd name="connsiteY76" fmla="*/ 6810 h 10000"/>
              <a:gd name="connsiteX77" fmla="*/ 9421 w 10000"/>
              <a:gd name="connsiteY77" fmla="*/ 7486 h 10000"/>
              <a:gd name="connsiteX78" fmla="*/ 9299 w 10000"/>
              <a:gd name="connsiteY78" fmla="*/ 7892 h 10000"/>
              <a:gd name="connsiteX79" fmla="*/ 9349 w 10000"/>
              <a:gd name="connsiteY79" fmla="*/ 8257 h 10000"/>
              <a:gd name="connsiteX80" fmla="*/ 9293 w 10000"/>
              <a:gd name="connsiteY80" fmla="*/ 8589 h 10000"/>
              <a:gd name="connsiteX81" fmla="*/ 9324 w 10000"/>
              <a:gd name="connsiteY81" fmla="*/ 9147 h 10000"/>
              <a:gd name="connsiteX82" fmla="*/ 9477 w 10000"/>
              <a:gd name="connsiteY82" fmla="*/ 9323 h 10000"/>
              <a:gd name="connsiteX83" fmla="*/ 9651 w 10000"/>
              <a:gd name="connsiteY83" fmla="*/ 9001 h 10000"/>
              <a:gd name="connsiteX84" fmla="*/ 9845 w 10000"/>
              <a:gd name="connsiteY84" fmla="*/ 8658 h 10000"/>
              <a:gd name="connsiteX85" fmla="*/ 10000 w 10000"/>
              <a:gd name="connsiteY85" fmla="*/ 9455 h 10000"/>
              <a:gd name="connsiteX0" fmla="*/ 0 w 10000"/>
              <a:gd name="connsiteY0" fmla="*/ 9563 h 10000"/>
              <a:gd name="connsiteX1" fmla="*/ 815 w 10000"/>
              <a:gd name="connsiteY1" fmla="*/ 9563 h 10000"/>
              <a:gd name="connsiteX2" fmla="*/ 856 w 10000"/>
              <a:gd name="connsiteY2" fmla="*/ 9127 h 10000"/>
              <a:gd name="connsiteX3" fmla="*/ 851 w 10000"/>
              <a:gd name="connsiteY3" fmla="*/ 7026 h 10000"/>
              <a:gd name="connsiteX4" fmla="*/ 947 w 10000"/>
              <a:gd name="connsiteY4" fmla="*/ 6235 h 10000"/>
              <a:gd name="connsiteX5" fmla="*/ 989 w 10000"/>
              <a:gd name="connsiteY5" fmla="*/ 2470 h 10000"/>
              <a:gd name="connsiteX6" fmla="*/ 1076 w 10000"/>
              <a:gd name="connsiteY6" fmla="*/ 6208 h 10000"/>
              <a:gd name="connsiteX7" fmla="*/ 1185 w 10000"/>
              <a:gd name="connsiteY7" fmla="*/ 6971 h 10000"/>
              <a:gd name="connsiteX8" fmla="*/ 1185 w 10000"/>
              <a:gd name="connsiteY8" fmla="*/ 9346 h 10000"/>
              <a:gd name="connsiteX9" fmla="*/ 1245 w 10000"/>
              <a:gd name="connsiteY9" fmla="*/ 9591 h 10000"/>
              <a:gd name="connsiteX10" fmla="*/ 1295 w 10000"/>
              <a:gd name="connsiteY10" fmla="*/ 9591 h 10000"/>
              <a:gd name="connsiteX11" fmla="*/ 1336 w 10000"/>
              <a:gd name="connsiteY11" fmla="*/ 9400 h 10000"/>
              <a:gd name="connsiteX12" fmla="*/ 1423 w 10000"/>
              <a:gd name="connsiteY12" fmla="*/ 9373 h 10000"/>
              <a:gd name="connsiteX13" fmla="*/ 1419 w 10000"/>
              <a:gd name="connsiteY13" fmla="*/ 7327 h 10000"/>
              <a:gd name="connsiteX14" fmla="*/ 1501 w 10000"/>
              <a:gd name="connsiteY14" fmla="*/ 6426 h 10000"/>
              <a:gd name="connsiteX15" fmla="*/ 1542 w 10000"/>
              <a:gd name="connsiteY15" fmla="*/ 3207 h 10000"/>
              <a:gd name="connsiteX16" fmla="*/ 1638 w 10000"/>
              <a:gd name="connsiteY16" fmla="*/ 6372 h 10000"/>
              <a:gd name="connsiteX17" fmla="*/ 1725 w 10000"/>
              <a:gd name="connsiteY17" fmla="*/ 7327 h 10000"/>
              <a:gd name="connsiteX18" fmla="*/ 1721 w 10000"/>
              <a:gd name="connsiteY18" fmla="*/ 9644 h 10000"/>
              <a:gd name="connsiteX19" fmla="*/ 1847 w 10000"/>
              <a:gd name="connsiteY19" fmla="*/ 9652 h 10000"/>
              <a:gd name="connsiteX20" fmla="*/ 1822 w 10000"/>
              <a:gd name="connsiteY20" fmla="*/ 6262 h 10000"/>
              <a:gd name="connsiteX21" fmla="*/ 1918 w 10000"/>
              <a:gd name="connsiteY21" fmla="*/ 4899 h 10000"/>
              <a:gd name="connsiteX22" fmla="*/ 1973 w 10000"/>
              <a:gd name="connsiteY22" fmla="*/ 861 h 10000"/>
              <a:gd name="connsiteX23" fmla="*/ 2096 w 10000"/>
              <a:gd name="connsiteY23" fmla="*/ 4762 h 10000"/>
              <a:gd name="connsiteX24" fmla="*/ 2206 w 10000"/>
              <a:gd name="connsiteY24" fmla="*/ 6290 h 10000"/>
              <a:gd name="connsiteX25" fmla="*/ 2206 w 10000"/>
              <a:gd name="connsiteY25" fmla="*/ 9782 h 10000"/>
              <a:gd name="connsiteX26" fmla="*/ 2270 w 10000"/>
              <a:gd name="connsiteY26" fmla="*/ 10000 h 10000"/>
              <a:gd name="connsiteX27" fmla="*/ 2467 w 10000"/>
              <a:gd name="connsiteY27" fmla="*/ 8664 h 10000"/>
              <a:gd name="connsiteX28" fmla="*/ 2581 w 10000"/>
              <a:gd name="connsiteY28" fmla="*/ 9536 h 10000"/>
              <a:gd name="connsiteX29" fmla="*/ 2586 w 10000"/>
              <a:gd name="connsiteY29" fmla="*/ 6509 h 10000"/>
              <a:gd name="connsiteX30" fmla="*/ 2705 w 10000"/>
              <a:gd name="connsiteY30" fmla="*/ 5962 h 10000"/>
              <a:gd name="connsiteX31" fmla="*/ 2751 w 10000"/>
              <a:gd name="connsiteY31" fmla="*/ 1651 h 10000"/>
              <a:gd name="connsiteX32" fmla="*/ 2824 w 10000"/>
              <a:gd name="connsiteY32" fmla="*/ 5936 h 10000"/>
              <a:gd name="connsiteX33" fmla="*/ 2957 w 10000"/>
              <a:gd name="connsiteY33" fmla="*/ 6399 h 10000"/>
              <a:gd name="connsiteX34" fmla="*/ 2950 w 10000"/>
              <a:gd name="connsiteY34" fmla="*/ 8945 h 10000"/>
              <a:gd name="connsiteX35" fmla="*/ 3080 w 10000"/>
              <a:gd name="connsiteY35" fmla="*/ 8987 h 10000"/>
              <a:gd name="connsiteX36" fmla="*/ 3227 w 10000"/>
              <a:gd name="connsiteY36" fmla="*/ 8415 h 10000"/>
              <a:gd name="connsiteX37" fmla="*/ 3674 w 10000"/>
              <a:gd name="connsiteY37" fmla="*/ 9021 h 10000"/>
              <a:gd name="connsiteX38" fmla="*/ 3838 w 10000"/>
              <a:gd name="connsiteY38" fmla="*/ 9261 h 10000"/>
              <a:gd name="connsiteX39" fmla="*/ 3937 w 10000"/>
              <a:gd name="connsiteY39" fmla="*/ 8851 h 10000"/>
              <a:gd name="connsiteX40" fmla="*/ 4086 w 10000"/>
              <a:gd name="connsiteY40" fmla="*/ 9209 h 10000"/>
              <a:gd name="connsiteX41" fmla="*/ 4181 w 10000"/>
              <a:gd name="connsiteY41" fmla="*/ 8272 h 10000"/>
              <a:gd name="connsiteX42" fmla="*/ 4300 w 10000"/>
              <a:gd name="connsiteY42" fmla="*/ 7430 h 10000"/>
              <a:gd name="connsiteX43" fmla="*/ 4535 w 10000"/>
              <a:gd name="connsiteY43" fmla="*/ 6965 h 10000"/>
              <a:gd name="connsiteX44" fmla="*/ 4685 w 10000"/>
              <a:gd name="connsiteY44" fmla="*/ 8152 h 10000"/>
              <a:gd name="connsiteX45" fmla="*/ 4936 w 10000"/>
              <a:gd name="connsiteY45" fmla="*/ 8762 h 10000"/>
              <a:gd name="connsiteX46" fmla="*/ 5390 w 10000"/>
              <a:gd name="connsiteY46" fmla="*/ 8785 h 10000"/>
              <a:gd name="connsiteX47" fmla="*/ 5841 w 10000"/>
              <a:gd name="connsiteY47" fmla="*/ 9565 h 10000"/>
              <a:gd name="connsiteX48" fmla="*/ 6059 w 10000"/>
              <a:gd name="connsiteY48" fmla="*/ 9334 h 10000"/>
              <a:gd name="connsiteX49" fmla="*/ 6797 w 10000"/>
              <a:gd name="connsiteY49" fmla="*/ 8908 h 10000"/>
              <a:gd name="connsiteX50" fmla="*/ 6800 w 10000"/>
              <a:gd name="connsiteY50" fmla="*/ 7857 h 10000"/>
              <a:gd name="connsiteX51" fmla="*/ 6850 w 10000"/>
              <a:gd name="connsiteY51" fmla="*/ 5547 h 10000"/>
              <a:gd name="connsiteX52" fmla="*/ 6924 w 10000"/>
              <a:gd name="connsiteY52" fmla="*/ 7850 h 10000"/>
              <a:gd name="connsiteX53" fmla="*/ 6931 w 10000"/>
              <a:gd name="connsiteY53" fmla="*/ 8816 h 10000"/>
              <a:gd name="connsiteX54" fmla="*/ 7089 w 10000"/>
              <a:gd name="connsiteY54" fmla="*/ 8761 h 10000"/>
              <a:gd name="connsiteX55" fmla="*/ 7086 w 10000"/>
              <a:gd name="connsiteY55" fmla="*/ 7338 h 10000"/>
              <a:gd name="connsiteX56" fmla="*/ 7145 w 10000"/>
              <a:gd name="connsiteY56" fmla="*/ 5318 h 10000"/>
              <a:gd name="connsiteX57" fmla="*/ 7213 w 10000"/>
              <a:gd name="connsiteY57" fmla="*/ 7531 h 10000"/>
              <a:gd name="connsiteX58" fmla="*/ 7206 w 10000"/>
              <a:gd name="connsiteY58" fmla="*/ 8029 h 10000"/>
              <a:gd name="connsiteX59" fmla="*/ 7419 w 10000"/>
              <a:gd name="connsiteY59" fmla="*/ 8133 h 10000"/>
              <a:gd name="connsiteX60" fmla="*/ 7427 w 10000"/>
              <a:gd name="connsiteY60" fmla="*/ 8804 h 10000"/>
              <a:gd name="connsiteX61" fmla="*/ 8199 w 10000"/>
              <a:gd name="connsiteY61" fmla="*/ 8793 h 10000"/>
              <a:gd name="connsiteX62" fmla="*/ 8374 w 10000"/>
              <a:gd name="connsiteY62" fmla="*/ 9193 h 10000"/>
              <a:gd name="connsiteX63" fmla="*/ 8537 w 10000"/>
              <a:gd name="connsiteY63" fmla="*/ 9461 h 10000"/>
              <a:gd name="connsiteX64" fmla="*/ 8786 w 10000"/>
              <a:gd name="connsiteY64" fmla="*/ 9334 h 10000"/>
              <a:gd name="connsiteX65" fmla="*/ 9008 w 10000"/>
              <a:gd name="connsiteY65" fmla="*/ 9338 h 10000"/>
              <a:gd name="connsiteX66" fmla="*/ 8988 w 10000"/>
              <a:gd name="connsiteY66" fmla="*/ 8897 h 10000"/>
              <a:gd name="connsiteX67" fmla="*/ 8999 w 10000"/>
              <a:gd name="connsiteY67" fmla="*/ 8350 h 10000"/>
              <a:gd name="connsiteX68" fmla="*/ 8984 w 10000"/>
              <a:gd name="connsiteY68" fmla="*/ 7921 h 10000"/>
              <a:gd name="connsiteX69" fmla="*/ 9036 w 10000"/>
              <a:gd name="connsiteY69" fmla="*/ 7561 h 10000"/>
              <a:gd name="connsiteX70" fmla="*/ 9015 w 10000"/>
              <a:gd name="connsiteY70" fmla="*/ 6951 h 10000"/>
              <a:gd name="connsiteX71" fmla="*/ 9047 w 10000"/>
              <a:gd name="connsiteY71" fmla="*/ 6149 h 10000"/>
              <a:gd name="connsiteX72" fmla="*/ 9171 w 10000"/>
              <a:gd name="connsiteY72" fmla="*/ 5493 h 10000"/>
              <a:gd name="connsiteX73" fmla="*/ 9181 w 10000"/>
              <a:gd name="connsiteY73" fmla="*/ 0 h 10000"/>
              <a:gd name="connsiteX74" fmla="*/ 9218 w 10000"/>
              <a:gd name="connsiteY74" fmla="*/ 4789 h 10000"/>
              <a:gd name="connsiteX75" fmla="*/ 9422 w 10000"/>
              <a:gd name="connsiteY75" fmla="*/ 5755 h 10000"/>
              <a:gd name="connsiteX76" fmla="*/ 9435 w 10000"/>
              <a:gd name="connsiteY76" fmla="*/ 6810 h 10000"/>
              <a:gd name="connsiteX77" fmla="*/ 9421 w 10000"/>
              <a:gd name="connsiteY77" fmla="*/ 7486 h 10000"/>
              <a:gd name="connsiteX78" fmla="*/ 9299 w 10000"/>
              <a:gd name="connsiteY78" fmla="*/ 7892 h 10000"/>
              <a:gd name="connsiteX79" fmla="*/ 9349 w 10000"/>
              <a:gd name="connsiteY79" fmla="*/ 8257 h 10000"/>
              <a:gd name="connsiteX80" fmla="*/ 9293 w 10000"/>
              <a:gd name="connsiteY80" fmla="*/ 8589 h 10000"/>
              <a:gd name="connsiteX81" fmla="*/ 9324 w 10000"/>
              <a:gd name="connsiteY81" fmla="*/ 9147 h 10000"/>
              <a:gd name="connsiteX82" fmla="*/ 9477 w 10000"/>
              <a:gd name="connsiteY82" fmla="*/ 9323 h 10000"/>
              <a:gd name="connsiteX83" fmla="*/ 9651 w 10000"/>
              <a:gd name="connsiteY83" fmla="*/ 9001 h 10000"/>
              <a:gd name="connsiteX84" fmla="*/ 9845 w 10000"/>
              <a:gd name="connsiteY84" fmla="*/ 8658 h 10000"/>
              <a:gd name="connsiteX85" fmla="*/ 10000 w 10000"/>
              <a:gd name="connsiteY85" fmla="*/ 9455 h 10000"/>
              <a:gd name="connsiteX0" fmla="*/ 0 w 10000"/>
              <a:gd name="connsiteY0" fmla="*/ 8702 h 9139"/>
              <a:gd name="connsiteX1" fmla="*/ 815 w 10000"/>
              <a:gd name="connsiteY1" fmla="*/ 8702 h 9139"/>
              <a:gd name="connsiteX2" fmla="*/ 856 w 10000"/>
              <a:gd name="connsiteY2" fmla="*/ 8266 h 9139"/>
              <a:gd name="connsiteX3" fmla="*/ 851 w 10000"/>
              <a:gd name="connsiteY3" fmla="*/ 6165 h 9139"/>
              <a:gd name="connsiteX4" fmla="*/ 947 w 10000"/>
              <a:gd name="connsiteY4" fmla="*/ 5374 h 9139"/>
              <a:gd name="connsiteX5" fmla="*/ 989 w 10000"/>
              <a:gd name="connsiteY5" fmla="*/ 1609 h 9139"/>
              <a:gd name="connsiteX6" fmla="*/ 1076 w 10000"/>
              <a:gd name="connsiteY6" fmla="*/ 5347 h 9139"/>
              <a:gd name="connsiteX7" fmla="*/ 1185 w 10000"/>
              <a:gd name="connsiteY7" fmla="*/ 6110 h 9139"/>
              <a:gd name="connsiteX8" fmla="*/ 1185 w 10000"/>
              <a:gd name="connsiteY8" fmla="*/ 8485 h 9139"/>
              <a:gd name="connsiteX9" fmla="*/ 1245 w 10000"/>
              <a:gd name="connsiteY9" fmla="*/ 8730 h 9139"/>
              <a:gd name="connsiteX10" fmla="*/ 1295 w 10000"/>
              <a:gd name="connsiteY10" fmla="*/ 8730 h 9139"/>
              <a:gd name="connsiteX11" fmla="*/ 1336 w 10000"/>
              <a:gd name="connsiteY11" fmla="*/ 8539 h 9139"/>
              <a:gd name="connsiteX12" fmla="*/ 1423 w 10000"/>
              <a:gd name="connsiteY12" fmla="*/ 8512 h 9139"/>
              <a:gd name="connsiteX13" fmla="*/ 1419 w 10000"/>
              <a:gd name="connsiteY13" fmla="*/ 6466 h 9139"/>
              <a:gd name="connsiteX14" fmla="*/ 1501 w 10000"/>
              <a:gd name="connsiteY14" fmla="*/ 5565 h 9139"/>
              <a:gd name="connsiteX15" fmla="*/ 1542 w 10000"/>
              <a:gd name="connsiteY15" fmla="*/ 2346 h 9139"/>
              <a:gd name="connsiteX16" fmla="*/ 1638 w 10000"/>
              <a:gd name="connsiteY16" fmla="*/ 5511 h 9139"/>
              <a:gd name="connsiteX17" fmla="*/ 1725 w 10000"/>
              <a:gd name="connsiteY17" fmla="*/ 6466 h 9139"/>
              <a:gd name="connsiteX18" fmla="*/ 1721 w 10000"/>
              <a:gd name="connsiteY18" fmla="*/ 8783 h 9139"/>
              <a:gd name="connsiteX19" fmla="*/ 1847 w 10000"/>
              <a:gd name="connsiteY19" fmla="*/ 8791 h 9139"/>
              <a:gd name="connsiteX20" fmla="*/ 1822 w 10000"/>
              <a:gd name="connsiteY20" fmla="*/ 5401 h 9139"/>
              <a:gd name="connsiteX21" fmla="*/ 1918 w 10000"/>
              <a:gd name="connsiteY21" fmla="*/ 4038 h 9139"/>
              <a:gd name="connsiteX22" fmla="*/ 1973 w 10000"/>
              <a:gd name="connsiteY22" fmla="*/ 0 h 9139"/>
              <a:gd name="connsiteX23" fmla="*/ 2096 w 10000"/>
              <a:gd name="connsiteY23" fmla="*/ 3901 h 9139"/>
              <a:gd name="connsiteX24" fmla="*/ 2206 w 10000"/>
              <a:gd name="connsiteY24" fmla="*/ 5429 h 9139"/>
              <a:gd name="connsiteX25" fmla="*/ 2206 w 10000"/>
              <a:gd name="connsiteY25" fmla="*/ 8921 h 9139"/>
              <a:gd name="connsiteX26" fmla="*/ 2270 w 10000"/>
              <a:gd name="connsiteY26" fmla="*/ 9139 h 9139"/>
              <a:gd name="connsiteX27" fmla="*/ 2467 w 10000"/>
              <a:gd name="connsiteY27" fmla="*/ 7803 h 9139"/>
              <a:gd name="connsiteX28" fmla="*/ 2581 w 10000"/>
              <a:gd name="connsiteY28" fmla="*/ 8675 h 9139"/>
              <a:gd name="connsiteX29" fmla="*/ 2586 w 10000"/>
              <a:gd name="connsiteY29" fmla="*/ 5648 h 9139"/>
              <a:gd name="connsiteX30" fmla="*/ 2705 w 10000"/>
              <a:gd name="connsiteY30" fmla="*/ 5101 h 9139"/>
              <a:gd name="connsiteX31" fmla="*/ 2751 w 10000"/>
              <a:gd name="connsiteY31" fmla="*/ 790 h 9139"/>
              <a:gd name="connsiteX32" fmla="*/ 2824 w 10000"/>
              <a:gd name="connsiteY32" fmla="*/ 5075 h 9139"/>
              <a:gd name="connsiteX33" fmla="*/ 2957 w 10000"/>
              <a:gd name="connsiteY33" fmla="*/ 5538 h 9139"/>
              <a:gd name="connsiteX34" fmla="*/ 2950 w 10000"/>
              <a:gd name="connsiteY34" fmla="*/ 8084 h 9139"/>
              <a:gd name="connsiteX35" fmla="*/ 3080 w 10000"/>
              <a:gd name="connsiteY35" fmla="*/ 8126 h 9139"/>
              <a:gd name="connsiteX36" fmla="*/ 3227 w 10000"/>
              <a:gd name="connsiteY36" fmla="*/ 7554 h 9139"/>
              <a:gd name="connsiteX37" fmla="*/ 3674 w 10000"/>
              <a:gd name="connsiteY37" fmla="*/ 8160 h 9139"/>
              <a:gd name="connsiteX38" fmla="*/ 3838 w 10000"/>
              <a:gd name="connsiteY38" fmla="*/ 8400 h 9139"/>
              <a:gd name="connsiteX39" fmla="*/ 3937 w 10000"/>
              <a:gd name="connsiteY39" fmla="*/ 7990 h 9139"/>
              <a:gd name="connsiteX40" fmla="*/ 4086 w 10000"/>
              <a:gd name="connsiteY40" fmla="*/ 8348 h 9139"/>
              <a:gd name="connsiteX41" fmla="*/ 4181 w 10000"/>
              <a:gd name="connsiteY41" fmla="*/ 7411 h 9139"/>
              <a:gd name="connsiteX42" fmla="*/ 4300 w 10000"/>
              <a:gd name="connsiteY42" fmla="*/ 6569 h 9139"/>
              <a:gd name="connsiteX43" fmla="*/ 4535 w 10000"/>
              <a:gd name="connsiteY43" fmla="*/ 6104 h 9139"/>
              <a:gd name="connsiteX44" fmla="*/ 4685 w 10000"/>
              <a:gd name="connsiteY44" fmla="*/ 7291 h 9139"/>
              <a:gd name="connsiteX45" fmla="*/ 4936 w 10000"/>
              <a:gd name="connsiteY45" fmla="*/ 7901 h 9139"/>
              <a:gd name="connsiteX46" fmla="*/ 5390 w 10000"/>
              <a:gd name="connsiteY46" fmla="*/ 7924 h 9139"/>
              <a:gd name="connsiteX47" fmla="*/ 5841 w 10000"/>
              <a:gd name="connsiteY47" fmla="*/ 8704 h 9139"/>
              <a:gd name="connsiteX48" fmla="*/ 6059 w 10000"/>
              <a:gd name="connsiteY48" fmla="*/ 8473 h 9139"/>
              <a:gd name="connsiteX49" fmla="*/ 6797 w 10000"/>
              <a:gd name="connsiteY49" fmla="*/ 8047 h 9139"/>
              <a:gd name="connsiteX50" fmla="*/ 6800 w 10000"/>
              <a:gd name="connsiteY50" fmla="*/ 6996 h 9139"/>
              <a:gd name="connsiteX51" fmla="*/ 6850 w 10000"/>
              <a:gd name="connsiteY51" fmla="*/ 4686 h 9139"/>
              <a:gd name="connsiteX52" fmla="*/ 6924 w 10000"/>
              <a:gd name="connsiteY52" fmla="*/ 6989 h 9139"/>
              <a:gd name="connsiteX53" fmla="*/ 6931 w 10000"/>
              <a:gd name="connsiteY53" fmla="*/ 7955 h 9139"/>
              <a:gd name="connsiteX54" fmla="*/ 7089 w 10000"/>
              <a:gd name="connsiteY54" fmla="*/ 7900 h 9139"/>
              <a:gd name="connsiteX55" fmla="*/ 7086 w 10000"/>
              <a:gd name="connsiteY55" fmla="*/ 6477 h 9139"/>
              <a:gd name="connsiteX56" fmla="*/ 7145 w 10000"/>
              <a:gd name="connsiteY56" fmla="*/ 4457 h 9139"/>
              <a:gd name="connsiteX57" fmla="*/ 7213 w 10000"/>
              <a:gd name="connsiteY57" fmla="*/ 6670 h 9139"/>
              <a:gd name="connsiteX58" fmla="*/ 7206 w 10000"/>
              <a:gd name="connsiteY58" fmla="*/ 7168 h 9139"/>
              <a:gd name="connsiteX59" fmla="*/ 7419 w 10000"/>
              <a:gd name="connsiteY59" fmla="*/ 7272 h 9139"/>
              <a:gd name="connsiteX60" fmla="*/ 7427 w 10000"/>
              <a:gd name="connsiteY60" fmla="*/ 7943 h 9139"/>
              <a:gd name="connsiteX61" fmla="*/ 8199 w 10000"/>
              <a:gd name="connsiteY61" fmla="*/ 7932 h 9139"/>
              <a:gd name="connsiteX62" fmla="*/ 8374 w 10000"/>
              <a:gd name="connsiteY62" fmla="*/ 8332 h 9139"/>
              <a:gd name="connsiteX63" fmla="*/ 8537 w 10000"/>
              <a:gd name="connsiteY63" fmla="*/ 8600 h 9139"/>
              <a:gd name="connsiteX64" fmla="*/ 8786 w 10000"/>
              <a:gd name="connsiteY64" fmla="*/ 8473 h 9139"/>
              <a:gd name="connsiteX65" fmla="*/ 9008 w 10000"/>
              <a:gd name="connsiteY65" fmla="*/ 8477 h 9139"/>
              <a:gd name="connsiteX66" fmla="*/ 8988 w 10000"/>
              <a:gd name="connsiteY66" fmla="*/ 8036 h 9139"/>
              <a:gd name="connsiteX67" fmla="*/ 8999 w 10000"/>
              <a:gd name="connsiteY67" fmla="*/ 7489 h 9139"/>
              <a:gd name="connsiteX68" fmla="*/ 8984 w 10000"/>
              <a:gd name="connsiteY68" fmla="*/ 7060 h 9139"/>
              <a:gd name="connsiteX69" fmla="*/ 9036 w 10000"/>
              <a:gd name="connsiteY69" fmla="*/ 6700 h 9139"/>
              <a:gd name="connsiteX70" fmla="*/ 9015 w 10000"/>
              <a:gd name="connsiteY70" fmla="*/ 6090 h 9139"/>
              <a:gd name="connsiteX71" fmla="*/ 9047 w 10000"/>
              <a:gd name="connsiteY71" fmla="*/ 5288 h 9139"/>
              <a:gd name="connsiteX72" fmla="*/ 9171 w 10000"/>
              <a:gd name="connsiteY72" fmla="*/ 4632 h 9139"/>
              <a:gd name="connsiteX73" fmla="*/ 9203 w 10000"/>
              <a:gd name="connsiteY73" fmla="*/ 814 h 9139"/>
              <a:gd name="connsiteX74" fmla="*/ 9218 w 10000"/>
              <a:gd name="connsiteY74" fmla="*/ 3928 h 9139"/>
              <a:gd name="connsiteX75" fmla="*/ 9422 w 10000"/>
              <a:gd name="connsiteY75" fmla="*/ 4894 h 9139"/>
              <a:gd name="connsiteX76" fmla="*/ 9435 w 10000"/>
              <a:gd name="connsiteY76" fmla="*/ 5949 h 9139"/>
              <a:gd name="connsiteX77" fmla="*/ 9421 w 10000"/>
              <a:gd name="connsiteY77" fmla="*/ 6625 h 9139"/>
              <a:gd name="connsiteX78" fmla="*/ 9299 w 10000"/>
              <a:gd name="connsiteY78" fmla="*/ 7031 h 9139"/>
              <a:gd name="connsiteX79" fmla="*/ 9349 w 10000"/>
              <a:gd name="connsiteY79" fmla="*/ 7396 h 9139"/>
              <a:gd name="connsiteX80" fmla="*/ 9293 w 10000"/>
              <a:gd name="connsiteY80" fmla="*/ 7728 h 9139"/>
              <a:gd name="connsiteX81" fmla="*/ 9324 w 10000"/>
              <a:gd name="connsiteY81" fmla="*/ 8286 h 9139"/>
              <a:gd name="connsiteX82" fmla="*/ 9477 w 10000"/>
              <a:gd name="connsiteY82" fmla="*/ 8462 h 9139"/>
              <a:gd name="connsiteX83" fmla="*/ 9651 w 10000"/>
              <a:gd name="connsiteY83" fmla="*/ 8140 h 9139"/>
              <a:gd name="connsiteX84" fmla="*/ 9845 w 10000"/>
              <a:gd name="connsiteY84" fmla="*/ 7797 h 9139"/>
              <a:gd name="connsiteX85" fmla="*/ 10000 w 10000"/>
              <a:gd name="connsiteY85" fmla="*/ 8594 h 9139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422 w 10000"/>
              <a:gd name="connsiteY75" fmla="*/ 5355 h 10000"/>
              <a:gd name="connsiteX76" fmla="*/ 9435 w 10000"/>
              <a:gd name="connsiteY76" fmla="*/ 6509 h 10000"/>
              <a:gd name="connsiteX77" fmla="*/ 9421 w 10000"/>
              <a:gd name="connsiteY77" fmla="*/ 7249 h 10000"/>
              <a:gd name="connsiteX78" fmla="*/ 9299 w 10000"/>
              <a:gd name="connsiteY78" fmla="*/ 7693 h 10000"/>
              <a:gd name="connsiteX79" fmla="*/ 9349 w 10000"/>
              <a:gd name="connsiteY79" fmla="*/ 8093 h 10000"/>
              <a:gd name="connsiteX80" fmla="*/ 9293 w 10000"/>
              <a:gd name="connsiteY80" fmla="*/ 8456 h 10000"/>
              <a:gd name="connsiteX81" fmla="*/ 9324 w 10000"/>
              <a:gd name="connsiteY81" fmla="*/ 9067 h 10000"/>
              <a:gd name="connsiteX82" fmla="*/ 9477 w 10000"/>
              <a:gd name="connsiteY82" fmla="*/ 9259 h 10000"/>
              <a:gd name="connsiteX83" fmla="*/ 9651 w 10000"/>
              <a:gd name="connsiteY83" fmla="*/ 8907 h 10000"/>
              <a:gd name="connsiteX84" fmla="*/ 9845 w 10000"/>
              <a:gd name="connsiteY84" fmla="*/ 8532 h 10000"/>
              <a:gd name="connsiteX85" fmla="*/ 10000 w 10000"/>
              <a:gd name="connsiteY85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435 w 10000"/>
              <a:gd name="connsiteY76" fmla="*/ 6509 h 10000"/>
              <a:gd name="connsiteX77" fmla="*/ 9421 w 10000"/>
              <a:gd name="connsiteY77" fmla="*/ 7249 h 10000"/>
              <a:gd name="connsiteX78" fmla="*/ 9299 w 10000"/>
              <a:gd name="connsiteY78" fmla="*/ 7693 h 10000"/>
              <a:gd name="connsiteX79" fmla="*/ 9349 w 10000"/>
              <a:gd name="connsiteY79" fmla="*/ 8093 h 10000"/>
              <a:gd name="connsiteX80" fmla="*/ 9293 w 10000"/>
              <a:gd name="connsiteY80" fmla="*/ 8456 h 10000"/>
              <a:gd name="connsiteX81" fmla="*/ 9324 w 10000"/>
              <a:gd name="connsiteY81" fmla="*/ 9067 h 10000"/>
              <a:gd name="connsiteX82" fmla="*/ 9477 w 10000"/>
              <a:gd name="connsiteY82" fmla="*/ 9259 h 10000"/>
              <a:gd name="connsiteX83" fmla="*/ 9651 w 10000"/>
              <a:gd name="connsiteY83" fmla="*/ 8907 h 10000"/>
              <a:gd name="connsiteX84" fmla="*/ 9845 w 10000"/>
              <a:gd name="connsiteY84" fmla="*/ 8532 h 10000"/>
              <a:gd name="connsiteX85" fmla="*/ 10000 w 10000"/>
              <a:gd name="connsiteY85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435 w 10000"/>
              <a:gd name="connsiteY76" fmla="*/ 6509 h 10000"/>
              <a:gd name="connsiteX77" fmla="*/ 9421 w 10000"/>
              <a:gd name="connsiteY77" fmla="*/ 7249 h 10000"/>
              <a:gd name="connsiteX78" fmla="*/ 9299 w 10000"/>
              <a:gd name="connsiteY78" fmla="*/ 7693 h 10000"/>
              <a:gd name="connsiteX79" fmla="*/ 9349 w 10000"/>
              <a:gd name="connsiteY79" fmla="*/ 8093 h 10000"/>
              <a:gd name="connsiteX80" fmla="*/ 9293 w 10000"/>
              <a:gd name="connsiteY80" fmla="*/ 8456 h 10000"/>
              <a:gd name="connsiteX81" fmla="*/ 9324 w 10000"/>
              <a:gd name="connsiteY81" fmla="*/ 9067 h 10000"/>
              <a:gd name="connsiteX82" fmla="*/ 9477 w 10000"/>
              <a:gd name="connsiteY82" fmla="*/ 9259 h 10000"/>
              <a:gd name="connsiteX83" fmla="*/ 9651 w 10000"/>
              <a:gd name="connsiteY83" fmla="*/ 8907 h 10000"/>
              <a:gd name="connsiteX84" fmla="*/ 9845 w 10000"/>
              <a:gd name="connsiteY84" fmla="*/ 8532 h 10000"/>
              <a:gd name="connsiteX85" fmla="*/ 10000 w 10000"/>
              <a:gd name="connsiteY85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435 w 10000"/>
              <a:gd name="connsiteY76" fmla="*/ 6509 h 10000"/>
              <a:gd name="connsiteX77" fmla="*/ 9421 w 10000"/>
              <a:gd name="connsiteY77" fmla="*/ 7249 h 10000"/>
              <a:gd name="connsiteX78" fmla="*/ 9299 w 10000"/>
              <a:gd name="connsiteY78" fmla="*/ 7693 h 10000"/>
              <a:gd name="connsiteX79" fmla="*/ 9349 w 10000"/>
              <a:gd name="connsiteY79" fmla="*/ 8093 h 10000"/>
              <a:gd name="connsiteX80" fmla="*/ 9293 w 10000"/>
              <a:gd name="connsiteY80" fmla="*/ 8456 h 10000"/>
              <a:gd name="connsiteX81" fmla="*/ 9324 w 10000"/>
              <a:gd name="connsiteY81" fmla="*/ 9067 h 10000"/>
              <a:gd name="connsiteX82" fmla="*/ 9477 w 10000"/>
              <a:gd name="connsiteY82" fmla="*/ 9259 h 10000"/>
              <a:gd name="connsiteX83" fmla="*/ 9651 w 10000"/>
              <a:gd name="connsiteY83" fmla="*/ 8907 h 10000"/>
              <a:gd name="connsiteX84" fmla="*/ 9845 w 10000"/>
              <a:gd name="connsiteY84" fmla="*/ 8532 h 10000"/>
              <a:gd name="connsiteX85" fmla="*/ 10000 w 10000"/>
              <a:gd name="connsiteY85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435 w 10000"/>
              <a:gd name="connsiteY76" fmla="*/ 6509 h 10000"/>
              <a:gd name="connsiteX77" fmla="*/ 9421 w 10000"/>
              <a:gd name="connsiteY77" fmla="*/ 7249 h 10000"/>
              <a:gd name="connsiteX78" fmla="*/ 9299 w 10000"/>
              <a:gd name="connsiteY78" fmla="*/ 7693 h 10000"/>
              <a:gd name="connsiteX79" fmla="*/ 9349 w 10000"/>
              <a:gd name="connsiteY79" fmla="*/ 8093 h 10000"/>
              <a:gd name="connsiteX80" fmla="*/ 9293 w 10000"/>
              <a:gd name="connsiteY80" fmla="*/ 8456 h 10000"/>
              <a:gd name="connsiteX81" fmla="*/ 9324 w 10000"/>
              <a:gd name="connsiteY81" fmla="*/ 9067 h 10000"/>
              <a:gd name="connsiteX82" fmla="*/ 9477 w 10000"/>
              <a:gd name="connsiteY82" fmla="*/ 9259 h 10000"/>
              <a:gd name="connsiteX83" fmla="*/ 9651 w 10000"/>
              <a:gd name="connsiteY83" fmla="*/ 8907 h 10000"/>
              <a:gd name="connsiteX84" fmla="*/ 9845 w 10000"/>
              <a:gd name="connsiteY84" fmla="*/ 8532 h 10000"/>
              <a:gd name="connsiteX85" fmla="*/ 10000 w 10000"/>
              <a:gd name="connsiteY85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421 w 10000"/>
              <a:gd name="connsiteY77" fmla="*/ 7249 h 10000"/>
              <a:gd name="connsiteX78" fmla="*/ 9299 w 10000"/>
              <a:gd name="connsiteY78" fmla="*/ 7693 h 10000"/>
              <a:gd name="connsiteX79" fmla="*/ 9349 w 10000"/>
              <a:gd name="connsiteY79" fmla="*/ 8093 h 10000"/>
              <a:gd name="connsiteX80" fmla="*/ 9293 w 10000"/>
              <a:gd name="connsiteY80" fmla="*/ 8456 h 10000"/>
              <a:gd name="connsiteX81" fmla="*/ 9324 w 10000"/>
              <a:gd name="connsiteY81" fmla="*/ 9067 h 10000"/>
              <a:gd name="connsiteX82" fmla="*/ 9477 w 10000"/>
              <a:gd name="connsiteY82" fmla="*/ 9259 h 10000"/>
              <a:gd name="connsiteX83" fmla="*/ 9651 w 10000"/>
              <a:gd name="connsiteY83" fmla="*/ 8907 h 10000"/>
              <a:gd name="connsiteX84" fmla="*/ 9845 w 10000"/>
              <a:gd name="connsiteY84" fmla="*/ 8532 h 10000"/>
              <a:gd name="connsiteX85" fmla="*/ 10000 w 10000"/>
              <a:gd name="connsiteY85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389 w 10000"/>
              <a:gd name="connsiteY77" fmla="*/ 6967 h 10000"/>
              <a:gd name="connsiteX78" fmla="*/ 9299 w 10000"/>
              <a:gd name="connsiteY78" fmla="*/ 7693 h 10000"/>
              <a:gd name="connsiteX79" fmla="*/ 9349 w 10000"/>
              <a:gd name="connsiteY79" fmla="*/ 8093 h 10000"/>
              <a:gd name="connsiteX80" fmla="*/ 9293 w 10000"/>
              <a:gd name="connsiteY80" fmla="*/ 8456 h 10000"/>
              <a:gd name="connsiteX81" fmla="*/ 9324 w 10000"/>
              <a:gd name="connsiteY81" fmla="*/ 9067 h 10000"/>
              <a:gd name="connsiteX82" fmla="*/ 9477 w 10000"/>
              <a:gd name="connsiteY82" fmla="*/ 9259 h 10000"/>
              <a:gd name="connsiteX83" fmla="*/ 9651 w 10000"/>
              <a:gd name="connsiteY83" fmla="*/ 8907 h 10000"/>
              <a:gd name="connsiteX84" fmla="*/ 9845 w 10000"/>
              <a:gd name="connsiteY84" fmla="*/ 8532 h 10000"/>
              <a:gd name="connsiteX85" fmla="*/ 10000 w 10000"/>
              <a:gd name="connsiteY85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389 w 10000"/>
              <a:gd name="connsiteY77" fmla="*/ 6967 h 10000"/>
              <a:gd name="connsiteX78" fmla="*/ 9440 w 10000"/>
              <a:gd name="connsiteY78" fmla="*/ 7481 h 10000"/>
              <a:gd name="connsiteX79" fmla="*/ 9349 w 10000"/>
              <a:gd name="connsiteY79" fmla="*/ 8093 h 10000"/>
              <a:gd name="connsiteX80" fmla="*/ 9293 w 10000"/>
              <a:gd name="connsiteY80" fmla="*/ 8456 h 10000"/>
              <a:gd name="connsiteX81" fmla="*/ 9324 w 10000"/>
              <a:gd name="connsiteY81" fmla="*/ 9067 h 10000"/>
              <a:gd name="connsiteX82" fmla="*/ 9477 w 10000"/>
              <a:gd name="connsiteY82" fmla="*/ 9259 h 10000"/>
              <a:gd name="connsiteX83" fmla="*/ 9651 w 10000"/>
              <a:gd name="connsiteY83" fmla="*/ 8907 h 10000"/>
              <a:gd name="connsiteX84" fmla="*/ 9845 w 10000"/>
              <a:gd name="connsiteY84" fmla="*/ 8532 h 10000"/>
              <a:gd name="connsiteX85" fmla="*/ 10000 w 10000"/>
              <a:gd name="connsiteY85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389 w 10000"/>
              <a:gd name="connsiteY77" fmla="*/ 6967 h 10000"/>
              <a:gd name="connsiteX78" fmla="*/ 9440 w 10000"/>
              <a:gd name="connsiteY78" fmla="*/ 7481 h 10000"/>
              <a:gd name="connsiteX79" fmla="*/ 9452 w 10000"/>
              <a:gd name="connsiteY79" fmla="*/ 8058 h 10000"/>
              <a:gd name="connsiteX80" fmla="*/ 9293 w 10000"/>
              <a:gd name="connsiteY80" fmla="*/ 8456 h 10000"/>
              <a:gd name="connsiteX81" fmla="*/ 9324 w 10000"/>
              <a:gd name="connsiteY81" fmla="*/ 9067 h 10000"/>
              <a:gd name="connsiteX82" fmla="*/ 9477 w 10000"/>
              <a:gd name="connsiteY82" fmla="*/ 9259 h 10000"/>
              <a:gd name="connsiteX83" fmla="*/ 9651 w 10000"/>
              <a:gd name="connsiteY83" fmla="*/ 8907 h 10000"/>
              <a:gd name="connsiteX84" fmla="*/ 9845 w 10000"/>
              <a:gd name="connsiteY84" fmla="*/ 8532 h 10000"/>
              <a:gd name="connsiteX85" fmla="*/ 10000 w 10000"/>
              <a:gd name="connsiteY85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389 w 10000"/>
              <a:gd name="connsiteY77" fmla="*/ 6967 h 10000"/>
              <a:gd name="connsiteX78" fmla="*/ 9440 w 10000"/>
              <a:gd name="connsiteY78" fmla="*/ 7481 h 10000"/>
              <a:gd name="connsiteX79" fmla="*/ 9452 w 10000"/>
              <a:gd name="connsiteY79" fmla="*/ 8058 h 10000"/>
              <a:gd name="connsiteX80" fmla="*/ 9455 w 10000"/>
              <a:gd name="connsiteY80" fmla="*/ 8668 h 10000"/>
              <a:gd name="connsiteX81" fmla="*/ 9324 w 10000"/>
              <a:gd name="connsiteY81" fmla="*/ 9067 h 10000"/>
              <a:gd name="connsiteX82" fmla="*/ 9477 w 10000"/>
              <a:gd name="connsiteY82" fmla="*/ 9259 h 10000"/>
              <a:gd name="connsiteX83" fmla="*/ 9651 w 10000"/>
              <a:gd name="connsiteY83" fmla="*/ 8907 h 10000"/>
              <a:gd name="connsiteX84" fmla="*/ 9845 w 10000"/>
              <a:gd name="connsiteY84" fmla="*/ 8532 h 10000"/>
              <a:gd name="connsiteX85" fmla="*/ 10000 w 10000"/>
              <a:gd name="connsiteY85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389 w 10000"/>
              <a:gd name="connsiteY77" fmla="*/ 6967 h 10000"/>
              <a:gd name="connsiteX78" fmla="*/ 9440 w 10000"/>
              <a:gd name="connsiteY78" fmla="*/ 7481 h 10000"/>
              <a:gd name="connsiteX79" fmla="*/ 9452 w 10000"/>
              <a:gd name="connsiteY79" fmla="*/ 8058 h 10000"/>
              <a:gd name="connsiteX80" fmla="*/ 9455 w 10000"/>
              <a:gd name="connsiteY80" fmla="*/ 8668 h 10000"/>
              <a:gd name="connsiteX81" fmla="*/ 9477 w 10000"/>
              <a:gd name="connsiteY81" fmla="*/ 9259 h 10000"/>
              <a:gd name="connsiteX82" fmla="*/ 9651 w 10000"/>
              <a:gd name="connsiteY82" fmla="*/ 8907 h 10000"/>
              <a:gd name="connsiteX83" fmla="*/ 9845 w 10000"/>
              <a:gd name="connsiteY83" fmla="*/ 8532 h 10000"/>
              <a:gd name="connsiteX84" fmla="*/ 10000 w 10000"/>
              <a:gd name="connsiteY84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389 w 10000"/>
              <a:gd name="connsiteY77" fmla="*/ 6967 h 10000"/>
              <a:gd name="connsiteX78" fmla="*/ 9440 w 10000"/>
              <a:gd name="connsiteY78" fmla="*/ 7481 h 10000"/>
              <a:gd name="connsiteX79" fmla="*/ 9452 w 10000"/>
              <a:gd name="connsiteY79" fmla="*/ 8058 h 10000"/>
              <a:gd name="connsiteX80" fmla="*/ 9455 w 10000"/>
              <a:gd name="connsiteY80" fmla="*/ 8668 h 10000"/>
              <a:gd name="connsiteX81" fmla="*/ 9477 w 10000"/>
              <a:gd name="connsiteY81" fmla="*/ 9259 h 10000"/>
              <a:gd name="connsiteX82" fmla="*/ 9651 w 10000"/>
              <a:gd name="connsiteY82" fmla="*/ 8907 h 10000"/>
              <a:gd name="connsiteX83" fmla="*/ 9845 w 10000"/>
              <a:gd name="connsiteY83" fmla="*/ 8532 h 10000"/>
              <a:gd name="connsiteX84" fmla="*/ 10000 w 10000"/>
              <a:gd name="connsiteY84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389 w 10000"/>
              <a:gd name="connsiteY77" fmla="*/ 6967 h 10000"/>
              <a:gd name="connsiteX78" fmla="*/ 9440 w 10000"/>
              <a:gd name="connsiteY78" fmla="*/ 7481 h 10000"/>
              <a:gd name="connsiteX79" fmla="*/ 9452 w 10000"/>
              <a:gd name="connsiteY79" fmla="*/ 8058 h 10000"/>
              <a:gd name="connsiteX80" fmla="*/ 9455 w 10000"/>
              <a:gd name="connsiteY80" fmla="*/ 8668 h 10000"/>
              <a:gd name="connsiteX81" fmla="*/ 9477 w 10000"/>
              <a:gd name="connsiteY81" fmla="*/ 9259 h 10000"/>
              <a:gd name="connsiteX82" fmla="*/ 9570 w 10000"/>
              <a:gd name="connsiteY82" fmla="*/ 9401 h 10000"/>
              <a:gd name="connsiteX83" fmla="*/ 9845 w 10000"/>
              <a:gd name="connsiteY83" fmla="*/ 8532 h 10000"/>
              <a:gd name="connsiteX84" fmla="*/ 10000 w 10000"/>
              <a:gd name="connsiteY84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389 w 10000"/>
              <a:gd name="connsiteY77" fmla="*/ 6967 h 10000"/>
              <a:gd name="connsiteX78" fmla="*/ 9440 w 10000"/>
              <a:gd name="connsiteY78" fmla="*/ 7481 h 10000"/>
              <a:gd name="connsiteX79" fmla="*/ 9452 w 10000"/>
              <a:gd name="connsiteY79" fmla="*/ 8058 h 10000"/>
              <a:gd name="connsiteX80" fmla="*/ 9455 w 10000"/>
              <a:gd name="connsiteY80" fmla="*/ 8668 h 10000"/>
              <a:gd name="connsiteX81" fmla="*/ 9477 w 10000"/>
              <a:gd name="connsiteY81" fmla="*/ 9259 h 10000"/>
              <a:gd name="connsiteX82" fmla="*/ 9570 w 10000"/>
              <a:gd name="connsiteY82" fmla="*/ 9401 h 10000"/>
              <a:gd name="connsiteX83" fmla="*/ 9769 w 10000"/>
              <a:gd name="connsiteY83" fmla="*/ 7369 h 10000"/>
              <a:gd name="connsiteX84" fmla="*/ 10000 w 10000"/>
              <a:gd name="connsiteY84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389 w 10000"/>
              <a:gd name="connsiteY77" fmla="*/ 6967 h 10000"/>
              <a:gd name="connsiteX78" fmla="*/ 9440 w 10000"/>
              <a:gd name="connsiteY78" fmla="*/ 7481 h 10000"/>
              <a:gd name="connsiteX79" fmla="*/ 9452 w 10000"/>
              <a:gd name="connsiteY79" fmla="*/ 8058 h 10000"/>
              <a:gd name="connsiteX80" fmla="*/ 9455 w 10000"/>
              <a:gd name="connsiteY80" fmla="*/ 8668 h 10000"/>
              <a:gd name="connsiteX81" fmla="*/ 9477 w 10000"/>
              <a:gd name="connsiteY81" fmla="*/ 9259 h 10000"/>
              <a:gd name="connsiteX82" fmla="*/ 9570 w 10000"/>
              <a:gd name="connsiteY82" fmla="*/ 9401 h 10000"/>
              <a:gd name="connsiteX83" fmla="*/ 9769 w 10000"/>
              <a:gd name="connsiteY83" fmla="*/ 7369 h 10000"/>
              <a:gd name="connsiteX84" fmla="*/ 10000 w 10000"/>
              <a:gd name="connsiteY84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389 w 10000"/>
              <a:gd name="connsiteY77" fmla="*/ 6967 h 10000"/>
              <a:gd name="connsiteX78" fmla="*/ 9440 w 10000"/>
              <a:gd name="connsiteY78" fmla="*/ 7481 h 10000"/>
              <a:gd name="connsiteX79" fmla="*/ 9452 w 10000"/>
              <a:gd name="connsiteY79" fmla="*/ 8058 h 10000"/>
              <a:gd name="connsiteX80" fmla="*/ 9455 w 10000"/>
              <a:gd name="connsiteY80" fmla="*/ 8668 h 10000"/>
              <a:gd name="connsiteX81" fmla="*/ 9477 w 10000"/>
              <a:gd name="connsiteY81" fmla="*/ 9259 h 10000"/>
              <a:gd name="connsiteX82" fmla="*/ 9570 w 10000"/>
              <a:gd name="connsiteY82" fmla="*/ 9401 h 10000"/>
              <a:gd name="connsiteX83" fmla="*/ 9769 w 10000"/>
              <a:gd name="connsiteY83" fmla="*/ 7369 h 10000"/>
              <a:gd name="connsiteX84" fmla="*/ 10000 w 10000"/>
              <a:gd name="connsiteY84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389 w 10000"/>
              <a:gd name="connsiteY77" fmla="*/ 6967 h 10000"/>
              <a:gd name="connsiteX78" fmla="*/ 9440 w 10000"/>
              <a:gd name="connsiteY78" fmla="*/ 7481 h 10000"/>
              <a:gd name="connsiteX79" fmla="*/ 9452 w 10000"/>
              <a:gd name="connsiteY79" fmla="*/ 8058 h 10000"/>
              <a:gd name="connsiteX80" fmla="*/ 9455 w 10000"/>
              <a:gd name="connsiteY80" fmla="*/ 8668 h 10000"/>
              <a:gd name="connsiteX81" fmla="*/ 9477 w 10000"/>
              <a:gd name="connsiteY81" fmla="*/ 9259 h 10000"/>
              <a:gd name="connsiteX82" fmla="*/ 9570 w 10000"/>
              <a:gd name="connsiteY82" fmla="*/ 9401 h 10000"/>
              <a:gd name="connsiteX83" fmla="*/ 9774 w 10000"/>
              <a:gd name="connsiteY83" fmla="*/ 8603 h 10000"/>
              <a:gd name="connsiteX84" fmla="*/ 10000 w 10000"/>
              <a:gd name="connsiteY84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389 w 10000"/>
              <a:gd name="connsiteY77" fmla="*/ 6967 h 10000"/>
              <a:gd name="connsiteX78" fmla="*/ 9440 w 10000"/>
              <a:gd name="connsiteY78" fmla="*/ 7481 h 10000"/>
              <a:gd name="connsiteX79" fmla="*/ 9452 w 10000"/>
              <a:gd name="connsiteY79" fmla="*/ 8058 h 10000"/>
              <a:gd name="connsiteX80" fmla="*/ 9455 w 10000"/>
              <a:gd name="connsiteY80" fmla="*/ 8668 h 10000"/>
              <a:gd name="connsiteX81" fmla="*/ 9477 w 10000"/>
              <a:gd name="connsiteY81" fmla="*/ 9259 h 10000"/>
              <a:gd name="connsiteX82" fmla="*/ 9570 w 10000"/>
              <a:gd name="connsiteY82" fmla="*/ 9401 h 10000"/>
              <a:gd name="connsiteX83" fmla="*/ 9774 w 10000"/>
              <a:gd name="connsiteY83" fmla="*/ 8603 h 10000"/>
              <a:gd name="connsiteX84" fmla="*/ 10000 w 10000"/>
              <a:gd name="connsiteY84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8 w 10000"/>
              <a:gd name="connsiteY66" fmla="*/ 8793 h 10000"/>
              <a:gd name="connsiteX67" fmla="*/ 8999 w 10000"/>
              <a:gd name="connsiteY67" fmla="*/ 8195 h 10000"/>
              <a:gd name="connsiteX68" fmla="*/ 8984 w 10000"/>
              <a:gd name="connsiteY68" fmla="*/ 7725 h 10000"/>
              <a:gd name="connsiteX69" fmla="*/ 9036 w 10000"/>
              <a:gd name="connsiteY69" fmla="*/ 7331 h 10000"/>
              <a:gd name="connsiteX70" fmla="*/ 9015 w 10000"/>
              <a:gd name="connsiteY70" fmla="*/ 6664 h 10000"/>
              <a:gd name="connsiteX71" fmla="*/ 9047 w 10000"/>
              <a:gd name="connsiteY71" fmla="*/ 5786 h 10000"/>
              <a:gd name="connsiteX72" fmla="*/ 9171 w 10000"/>
              <a:gd name="connsiteY72" fmla="*/ 5068 h 10000"/>
              <a:gd name="connsiteX73" fmla="*/ 9203 w 10000"/>
              <a:gd name="connsiteY73" fmla="*/ 891 h 10000"/>
              <a:gd name="connsiteX74" fmla="*/ 9250 w 10000"/>
              <a:gd name="connsiteY74" fmla="*/ 5179 h 10000"/>
              <a:gd name="connsiteX75" fmla="*/ 9379 w 10000"/>
              <a:gd name="connsiteY75" fmla="*/ 5919 h 10000"/>
              <a:gd name="connsiteX76" fmla="*/ 9392 w 10000"/>
              <a:gd name="connsiteY76" fmla="*/ 6650 h 10000"/>
              <a:gd name="connsiteX77" fmla="*/ 9389 w 10000"/>
              <a:gd name="connsiteY77" fmla="*/ 6967 h 10000"/>
              <a:gd name="connsiteX78" fmla="*/ 9440 w 10000"/>
              <a:gd name="connsiteY78" fmla="*/ 7481 h 10000"/>
              <a:gd name="connsiteX79" fmla="*/ 9452 w 10000"/>
              <a:gd name="connsiteY79" fmla="*/ 8058 h 10000"/>
              <a:gd name="connsiteX80" fmla="*/ 9455 w 10000"/>
              <a:gd name="connsiteY80" fmla="*/ 8668 h 10000"/>
              <a:gd name="connsiteX81" fmla="*/ 9477 w 10000"/>
              <a:gd name="connsiteY81" fmla="*/ 9259 h 10000"/>
              <a:gd name="connsiteX82" fmla="*/ 9570 w 10000"/>
              <a:gd name="connsiteY82" fmla="*/ 9401 h 10000"/>
              <a:gd name="connsiteX83" fmla="*/ 9774 w 10000"/>
              <a:gd name="connsiteY83" fmla="*/ 8603 h 10000"/>
              <a:gd name="connsiteX84" fmla="*/ 10000 w 10000"/>
              <a:gd name="connsiteY84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99 w 10000"/>
              <a:gd name="connsiteY66" fmla="*/ 8195 h 10000"/>
              <a:gd name="connsiteX67" fmla="*/ 8984 w 10000"/>
              <a:gd name="connsiteY67" fmla="*/ 7725 h 10000"/>
              <a:gd name="connsiteX68" fmla="*/ 9036 w 10000"/>
              <a:gd name="connsiteY68" fmla="*/ 7331 h 10000"/>
              <a:gd name="connsiteX69" fmla="*/ 9015 w 10000"/>
              <a:gd name="connsiteY69" fmla="*/ 6664 h 10000"/>
              <a:gd name="connsiteX70" fmla="*/ 9047 w 10000"/>
              <a:gd name="connsiteY70" fmla="*/ 5786 h 10000"/>
              <a:gd name="connsiteX71" fmla="*/ 9171 w 10000"/>
              <a:gd name="connsiteY71" fmla="*/ 5068 h 10000"/>
              <a:gd name="connsiteX72" fmla="*/ 9203 w 10000"/>
              <a:gd name="connsiteY72" fmla="*/ 891 h 10000"/>
              <a:gd name="connsiteX73" fmla="*/ 9250 w 10000"/>
              <a:gd name="connsiteY73" fmla="*/ 5179 h 10000"/>
              <a:gd name="connsiteX74" fmla="*/ 9379 w 10000"/>
              <a:gd name="connsiteY74" fmla="*/ 5919 h 10000"/>
              <a:gd name="connsiteX75" fmla="*/ 9392 w 10000"/>
              <a:gd name="connsiteY75" fmla="*/ 6650 h 10000"/>
              <a:gd name="connsiteX76" fmla="*/ 9389 w 10000"/>
              <a:gd name="connsiteY76" fmla="*/ 6967 h 10000"/>
              <a:gd name="connsiteX77" fmla="*/ 9440 w 10000"/>
              <a:gd name="connsiteY77" fmla="*/ 7481 h 10000"/>
              <a:gd name="connsiteX78" fmla="*/ 9452 w 10000"/>
              <a:gd name="connsiteY78" fmla="*/ 8058 h 10000"/>
              <a:gd name="connsiteX79" fmla="*/ 9455 w 10000"/>
              <a:gd name="connsiteY79" fmla="*/ 8668 h 10000"/>
              <a:gd name="connsiteX80" fmla="*/ 9477 w 10000"/>
              <a:gd name="connsiteY80" fmla="*/ 9259 h 10000"/>
              <a:gd name="connsiteX81" fmla="*/ 9570 w 10000"/>
              <a:gd name="connsiteY81" fmla="*/ 9401 h 10000"/>
              <a:gd name="connsiteX82" fmla="*/ 9774 w 10000"/>
              <a:gd name="connsiteY82" fmla="*/ 8603 h 10000"/>
              <a:gd name="connsiteX83" fmla="*/ 10000 w 10000"/>
              <a:gd name="connsiteY83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84 w 10000"/>
              <a:gd name="connsiteY66" fmla="*/ 7725 h 10000"/>
              <a:gd name="connsiteX67" fmla="*/ 9036 w 10000"/>
              <a:gd name="connsiteY67" fmla="*/ 7331 h 10000"/>
              <a:gd name="connsiteX68" fmla="*/ 9015 w 10000"/>
              <a:gd name="connsiteY68" fmla="*/ 6664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392 w 10000"/>
              <a:gd name="connsiteY74" fmla="*/ 6650 h 10000"/>
              <a:gd name="connsiteX75" fmla="*/ 9389 w 10000"/>
              <a:gd name="connsiteY75" fmla="*/ 6967 h 10000"/>
              <a:gd name="connsiteX76" fmla="*/ 9440 w 10000"/>
              <a:gd name="connsiteY76" fmla="*/ 7481 h 10000"/>
              <a:gd name="connsiteX77" fmla="*/ 9452 w 10000"/>
              <a:gd name="connsiteY77" fmla="*/ 8058 h 10000"/>
              <a:gd name="connsiteX78" fmla="*/ 9455 w 10000"/>
              <a:gd name="connsiteY78" fmla="*/ 8668 h 10000"/>
              <a:gd name="connsiteX79" fmla="*/ 9477 w 10000"/>
              <a:gd name="connsiteY79" fmla="*/ 9259 h 10000"/>
              <a:gd name="connsiteX80" fmla="*/ 9570 w 10000"/>
              <a:gd name="connsiteY80" fmla="*/ 9401 h 10000"/>
              <a:gd name="connsiteX81" fmla="*/ 9774 w 10000"/>
              <a:gd name="connsiteY81" fmla="*/ 8603 h 10000"/>
              <a:gd name="connsiteX82" fmla="*/ 10000 w 10000"/>
              <a:gd name="connsiteY82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36 w 10000"/>
              <a:gd name="connsiteY67" fmla="*/ 7331 h 10000"/>
              <a:gd name="connsiteX68" fmla="*/ 9015 w 10000"/>
              <a:gd name="connsiteY68" fmla="*/ 6664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392 w 10000"/>
              <a:gd name="connsiteY74" fmla="*/ 6650 h 10000"/>
              <a:gd name="connsiteX75" fmla="*/ 9389 w 10000"/>
              <a:gd name="connsiteY75" fmla="*/ 6967 h 10000"/>
              <a:gd name="connsiteX76" fmla="*/ 9440 w 10000"/>
              <a:gd name="connsiteY76" fmla="*/ 7481 h 10000"/>
              <a:gd name="connsiteX77" fmla="*/ 9452 w 10000"/>
              <a:gd name="connsiteY77" fmla="*/ 8058 h 10000"/>
              <a:gd name="connsiteX78" fmla="*/ 9455 w 10000"/>
              <a:gd name="connsiteY78" fmla="*/ 8668 h 10000"/>
              <a:gd name="connsiteX79" fmla="*/ 9477 w 10000"/>
              <a:gd name="connsiteY79" fmla="*/ 9259 h 10000"/>
              <a:gd name="connsiteX80" fmla="*/ 9570 w 10000"/>
              <a:gd name="connsiteY80" fmla="*/ 9401 h 10000"/>
              <a:gd name="connsiteX81" fmla="*/ 9774 w 10000"/>
              <a:gd name="connsiteY81" fmla="*/ 8603 h 10000"/>
              <a:gd name="connsiteX82" fmla="*/ 10000 w 10000"/>
              <a:gd name="connsiteY82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36 w 10000"/>
              <a:gd name="connsiteY67" fmla="*/ 7331 h 10000"/>
              <a:gd name="connsiteX68" fmla="*/ 9015 w 10000"/>
              <a:gd name="connsiteY68" fmla="*/ 6664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392 w 10000"/>
              <a:gd name="connsiteY74" fmla="*/ 6650 h 10000"/>
              <a:gd name="connsiteX75" fmla="*/ 9389 w 10000"/>
              <a:gd name="connsiteY75" fmla="*/ 6967 h 10000"/>
              <a:gd name="connsiteX76" fmla="*/ 9440 w 10000"/>
              <a:gd name="connsiteY76" fmla="*/ 7481 h 10000"/>
              <a:gd name="connsiteX77" fmla="*/ 9452 w 10000"/>
              <a:gd name="connsiteY77" fmla="*/ 8058 h 10000"/>
              <a:gd name="connsiteX78" fmla="*/ 9455 w 10000"/>
              <a:gd name="connsiteY78" fmla="*/ 8668 h 10000"/>
              <a:gd name="connsiteX79" fmla="*/ 9477 w 10000"/>
              <a:gd name="connsiteY79" fmla="*/ 9259 h 10000"/>
              <a:gd name="connsiteX80" fmla="*/ 9570 w 10000"/>
              <a:gd name="connsiteY80" fmla="*/ 9401 h 10000"/>
              <a:gd name="connsiteX81" fmla="*/ 9774 w 10000"/>
              <a:gd name="connsiteY81" fmla="*/ 8603 h 10000"/>
              <a:gd name="connsiteX82" fmla="*/ 10000 w 10000"/>
              <a:gd name="connsiteY82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36 w 10000"/>
              <a:gd name="connsiteY67" fmla="*/ 7331 h 10000"/>
              <a:gd name="connsiteX68" fmla="*/ 9015 w 10000"/>
              <a:gd name="connsiteY68" fmla="*/ 6664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392 w 10000"/>
              <a:gd name="connsiteY74" fmla="*/ 6650 h 10000"/>
              <a:gd name="connsiteX75" fmla="*/ 9389 w 10000"/>
              <a:gd name="connsiteY75" fmla="*/ 6967 h 10000"/>
              <a:gd name="connsiteX76" fmla="*/ 9440 w 10000"/>
              <a:gd name="connsiteY76" fmla="*/ 7481 h 10000"/>
              <a:gd name="connsiteX77" fmla="*/ 9452 w 10000"/>
              <a:gd name="connsiteY77" fmla="*/ 8058 h 10000"/>
              <a:gd name="connsiteX78" fmla="*/ 9477 w 10000"/>
              <a:gd name="connsiteY78" fmla="*/ 9259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36 w 10000"/>
              <a:gd name="connsiteY67" fmla="*/ 7331 h 10000"/>
              <a:gd name="connsiteX68" fmla="*/ 9015 w 10000"/>
              <a:gd name="connsiteY68" fmla="*/ 6664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392 w 10000"/>
              <a:gd name="connsiteY74" fmla="*/ 6650 h 10000"/>
              <a:gd name="connsiteX75" fmla="*/ 9389 w 10000"/>
              <a:gd name="connsiteY75" fmla="*/ 6967 h 10000"/>
              <a:gd name="connsiteX76" fmla="*/ 9440 w 10000"/>
              <a:gd name="connsiteY76" fmla="*/ 7481 h 10000"/>
              <a:gd name="connsiteX77" fmla="*/ 9452 w 10000"/>
              <a:gd name="connsiteY77" fmla="*/ 8058 h 10000"/>
              <a:gd name="connsiteX78" fmla="*/ 9455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36 w 10000"/>
              <a:gd name="connsiteY67" fmla="*/ 7331 h 10000"/>
              <a:gd name="connsiteX68" fmla="*/ 9015 w 10000"/>
              <a:gd name="connsiteY68" fmla="*/ 6664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392 w 10000"/>
              <a:gd name="connsiteY74" fmla="*/ 6650 h 10000"/>
              <a:gd name="connsiteX75" fmla="*/ 9389 w 10000"/>
              <a:gd name="connsiteY75" fmla="*/ 6967 h 10000"/>
              <a:gd name="connsiteX76" fmla="*/ 9440 w 10000"/>
              <a:gd name="connsiteY76" fmla="*/ 7481 h 10000"/>
              <a:gd name="connsiteX77" fmla="*/ 9436 w 10000"/>
              <a:gd name="connsiteY77" fmla="*/ 8058 h 10000"/>
              <a:gd name="connsiteX78" fmla="*/ 9455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36 w 10000"/>
              <a:gd name="connsiteY67" fmla="*/ 7331 h 10000"/>
              <a:gd name="connsiteX68" fmla="*/ 9015 w 10000"/>
              <a:gd name="connsiteY68" fmla="*/ 6664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392 w 10000"/>
              <a:gd name="connsiteY74" fmla="*/ 6650 h 10000"/>
              <a:gd name="connsiteX75" fmla="*/ 9389 w 10000"/>
              <a:gd name="connsiteY75" fmla="*/ 6967 h 10000"/>
              <a:gd name="connsiteX76" fmla="*/ 9440 w 10000"/>
              <a:gd name="connsiteY76" fmla="*/ 7481 h 10000"/>
              <a:gd name="connsiteX77" fmla="*/ 9436 w 10000"/>
              <a:gd name="connsiteY77" fmla="*/ 8058 h 10000"/>
              <a:gd name="connsiteX78" fmla="*/ 9455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36 w 10000"/>
              <a:gd name="connsiteY67" fmla="*/ 7331 h 10000"/>
              <a:gd name="connsiteX68" fmla="*/ 9015 w 10000"/>
              <a:gd name="connsiteY68" fmla="*/ 6664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392 w 10000"/>
              <a:gd name="connsiteY74" fmla="*/ 6650 h 10000"/>
              <a:gd name="connsiteX75" fmla="*/ 9389 w 10000"/>
              <a:gd name="connsiteY75" fmla="*/ 6967 h 10000"/>
              <a:gd name="connsiteX76" fmla="*/ 9440 w 10000"/>
              <a:gd name="connsiteY76" fmla="*/ 7481 h 10000"/>
              <a:gd name="connsiteX77" fmla="*/ 9436 w 10000"/>
              <a:gd name="connsiteY77" fmla="*/ 8058 h 10000"/>
              <a:gd name="connsiteX78" fmla="*/ 9439 w 10000"/>
              <a:gd name="connsiteY78" fmla="*/ 9541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36 w 10000"/>
              <a:gd name="connsiteY67" fmla="*/ 7331 h 10000"/>
              <a:gd name="connsiteX68" fmla="*/ 9015 w 10000"/>
              <a:gd name="connsiteY68" fmla="*/ 6664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392 w 10000"/>
              <a:gd name="connsiteY74" fmla="*/ 6650 h 10000"/>
              <a:gd name="connsiteX75" fmla="*/ 9389 w 10000"/>
              <a:gd name="connsiteY75" fmla="*/ 6967 h 10000"/>
              <a:gd name="connsiteX76" fmla="*/ 9440 w 10000"/>
              <a:gd name="connsiteY76" fmla="*/ 7481 h 10000"/>
              <a:gd name="connsiteX77" fmla="*/ 9436 w 10000"/>
              <a:gd name="connsiteY77" fmla="*/ 8058 h 10000"/>
              <a:gd name="connsiteX78" fmla="*/ 9450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9015 w 10000"/>
              <a:gd name="connsiteY68" fmla="*/ 6664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392 w 10000"/>
              <a:gd name="connsiteY74" fmla="*/ 6650 h 10000"/>
              <a:gd name="connsiteX75" fmla="*/ 9389 w 10000"/>
              <a:gd name="connsiteY75" fmla="*/ 6967 h 10000"/>
              <a:gd name="connsiteX76" fmla="*/ 9440 w 10000"/>
              <a:gd name="connsiteY76" fmla="*/ 7481 h 10000"/>
              <a:gd name="connsiteX77" fmla="*/ 9436 w 10000"/>
              <a:gd name="connsiteY77" fmla="*/ 8058 h 10000"/>
              <a:gd name="connsiteX78" fmla="*/ 9450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9015 w 10000"/>
              <a:gd name="connsiteY68" fmla="*/ 6664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392 w 10000"/>
              <a:gd name="connsiteY74" fmla="*/ 6650 h 10000"/>
              <a:gd name="connsiteX75" fmla="*/ 9389 w 10000"/>
              <a:gd name="connsiteY75" fmla="*/ 6967 h 10000"/>
              <a:gd name="connsiteX76" fmla="*/ 9359 w 10000"/>
              <a:gd name="connsiteY76" fmla="*/ 7552 h 10000"/>
              <a:gd name="connsiteX77" fmla="*/ 9436 w 10000"/>
              <a:gd name="connsiteY77" fmla="*/ 8058 h 10000"/>
              <a:gd name="connsiteX78" fmla="*/ 9450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9015 w 10000"/>
              <a:gd name="connsiteY68" fmla="*/ 6664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441 w 10000"/>
              <a:gd name="connsiteY74" fmla="*/ 6333 h 10000"/>
              <a:gd name="connsiteX75" fmla="*/ 9389 w 10000"/>
              <a:gd name="connsiteY75" fmla="*/ 6967 h 10000"/>
              <a:gd name="connsiteX76" fmla="*/ 9359 w 10000"/>
              <a:gd name="connsiteY76" fmla="*/ 7552 h 10000"/>
              <a:gd name="connsiteX77" fmla="*/ 9436 w 10000"/>
              <a:gd name="connsiteY77" fmla="*/ 8058 h 10000"/>
              <a:gd name="connsiteX78" fmla="*/ 9450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9015 w 10000"/>
              <a:gd name="connsiteY68" fmla="*/ 6664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441 w 10000"/>
              <a:gd name="connsiteY74" fmla="*/ 6333 h 10000"/>
              <a:gd name="connsiteX75" fmla="*/ 9427 w 10000"/>
              <a:gd name="connsiteY75" fmla="*/ 7002 h 10000"/>
              <a:gd name="connsiteX76" fmla="*/ 9359 w 10000"/>
              <a:gd name="connsiteY76" fmla="*/ 7552 h 10000"/>
              <a:gd name="connsiteX77" fmla="*/ 9436 w 10000"/>
              <a:gd name="connsiteY77" fmla="*/ 8058 h 10000"/>
              <a:gd name="connsiteX78" fmla="*/ 9450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77 w 10000"/>
              <a:gd name="connsiteY68" fmla="*/ 7052 h 10000"/>
              <a:gd name="connsiteX69" fmla="*/ 9047 w 10000"/>
              <a:gd name="connsiteY69" fmla="*/ 5786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441 w 10000"/>
              <a:gd name="connsiteY74" fmla="*/ 6333 h 10000"/>
              <a:gd name="connsiteX75" fmla="*/ 9427 w 10000"/>
              <a:gd name="connsiteY75" fmla="*/ 7002 h 10000"/>
              <a:gd name="connsiteX76" fmla="*/ 9359 w 10000"/>
              <a:gd name="connsiteY76" fmla="*/ 7552 h 10000"/>
              <a:gd name="connsiteX77" fmla="*/ 9436 w 10000"/>
              <a:gd name="connsiteY77" fmla="*/ 8058 h 10000"/>
              <a:gd name="connsiteX78" fmla="*/ 9450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77 w 10000"/>
              <a:gd name="connsiteY68" fmla="*/ 7052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441 w 10000"/>
              <a:gd name="connsiteY74" fmla="*/ 6333 h 10000"/>
              <a:gd name="connsiteX75" fmla="*/ 9427 w 10000"/>
              <a:gd name="connsiteY75" fmla="*/ 7002 h 10000"/>
              <a:gd name="connsiteX76" fmla="*/ 9359 w 10000"/>
              <a:gd name="connsiteY76" fmla="*/ 7552 h 10000"/>
              <a:gd name="connsiteX77" fmla="*/ 9436 w 10000"/>
              <a:gd name="connsiteY77" fmla="*/ 8058 h 10000"/>
              <a:gd name="connsiteX78" fmla="*/ 9450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9009 w 10000"/>
              <a:gd name="connsiteY68" fmla="*/ 7052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441 w 10000"/>
              <a:gd name="connsiteY74" fmla="*/ 6333 h 10000"/>
              <a:gd name="connsiteX75" fmla="*/ 9427 w 10000"/>
              <a:gd name="connsiteY75" fmla="*/ 7002 h 10000"/>
              <a:gd name="connsiteX76" fmla="*/ 9359 w 10000"/>
              <a:gd name="connsiteY76" fmla="*/ 7552 h 10000"/>
              <a:gd name="connsiteX77" fmla="*/ 9436 w 10000"/>
              <a:gd name="connsiteY77" fmla="*/ 8058 h 10000"/>
              <a:gd name="connsiteX78" fmla="*/ 9450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9009 w 10000"/>
              <a:gd name="connsiteY68" fmla="*/ 7052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441 w 10000"/>
              <a:gd name="connsiteY74" fmla="*/ 6333 h 10000"/>
              <a:gd name="connsiteX75" fmla="*/ 9427 w 10000"/>
              <a:gd name="connsiteY75" fmla="*/ 7002 h 10000"/>
              <a:gd name="connsiteX76" fmla="*/ 9359 w 10000"/>
              <a:gd name="connsiteY76" fmla="*/ 7552 h 10000"/>
              <a:gd name="connsiteX77" fmla="*/ 9436 w 10000"/>
              <a:gd name="connsiteY77" fmla="*/ 8058 h 10000"/>
              <a:gd name="connsiteX78" fmla="*/ 9450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441 w 10000"/>
              <a:gd name="connsiteY74" fmla="*/ 6333 h 10000"/>
              <a:gd name="connsiteX75" fmla="*/ 9427 w 10000"/>
              <a:gd name="connsiteY75" fmla="*/ 7002 h 10000"/>
              <a:gd name="connsiteX76" fmla="*/ 9359 w 10000"/>
              <a:gd name="connsiteY76" fmla="*/ 7552 h 10000"/>
              <a:gd name="connsiteX77" fmla="*/ 9436 w 10000"/>
              <a:gd name="connsiteY77" fmla="*/ 8058 h 10000"/>
              <a:gd name="connsiteX78" fmla="*/ 9450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441 w 10000"/>
              <a:gd name="connsiteY74" fmla="*/ 6333 h 10000"/>
              <a:gd name="connsiteX75" fmla="*/ 9465 w 10000"/>
              <a:gd name="connsiteY75" fmla="*/ 7214 h 10000"/>
              <a:gd name="connsiteX76" fmla="*/ 9359 w 10000"/>
              <a:gd name="connsiteY76" fmla="*/ 7552 h 10000"/>
              <a:gd name="connsiteX77" fmla="*/ 9436 w 10000"/>
              <a:gd name="connsiteY77" fmla="*/ 8058 h 10000"/>
              <a:gd name="connsiteX78" fmla="*/ 9450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79 w 10000"/>
              <a:gd name="connsiteY73" fmla="*/ 5919 h 10000"/>
              <a:gd name="connsiteX74" fmla="*/ 9446 w 10000"/>
              <a:gd name="connsiteY74" fmla="*/ 6227 h 10000"/>
              <a:gd name="connsiteX75" fmla="*/ 9465 w 10000"/>
              <a:gd name="connsiteY75" fmla="*/ 7214 h 10000"/>
              <a:gd name="connsiteX76" fmla="*/ 9359 w 10000"/>
              <a:gd name="connsiteY76" fmla="*/ 7552 h 10000"/>
              <a:gd name="connsiteX77" fmla="*/ 9436 w 10000"/>
              <a:gd name="connsiteY77" fmla="*/ 8058 h 10000"/>
              <a:gd name="connsiteX78" fmla="*/ 9450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57 w 10000"/>
              <a:gd name="connsiteY73" fmla="*/ 5919 h 10000"/>
              <a:gd name="connsiteX74" fmla="*/ 9446 w 10000"/>
              <a:gd name="connsiteY74" fmla="*/ 6227 h 10000"/>
              <a:gd name="connsiteX75" fmla="*/ 9465 w 10000"/>
              <a:gd name="connsiteY75" fmla="*/ 7214 h 10000"/>
              <a:gd name="connsiteX76" fmla="*/ 9359 w 10000"/>
              <a:gd name="connsiteY76" fmla="*/ 7552 h 10000"/>
              <a:gd name="connsiteX77" fmla="*/ 9436 w 10000"/>
              <a:gd name="connsiteY77" fmla="*/ 8058 h 10000"/>
              <a:gd name="connsiteX78" fmla="*/ 9450 w 10000"/>
              <a:gd name="connsiteY78" fmla="*/ 9365 h 10000"/>
              <a:gd name="connsiteX79" fmla="*/ 9570 w 10000"/>
              <a:gd name="connsiteY79" fmla="*/ 9401 h 10000"/>
              <a:gd name="connsiteX80" fmla="*/ 9774 w 10000"/>
              <a:gd name="connsiteY80" fmla="*/ 8603 h 10000"/>
              <a:gd name="connsiteX81" fmla="*/ 10000 w 10000"/>
              <a:gd name="connsiteY81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57 w 10000"/>
              <a:gd name="connsiteY73" fmla="*/ 5919 h 10000"/>
              <a:gd name="connsiteX74" fmla="*/ 9465 w 10000"/>
              <a:gd name="connsiteY74" fmla="*/ 7214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416 w 10000"/>
              <a:gd name="connsiteY73" fmla="*/ 5848 h 10000"/>
              <a:gd name="connsiteX74" fmla="*/ 9465 w 10000"/>
              <a:gd name="connsiteY74" fmla="*/ 7214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416 w 10000"/>
              <a:gd name="connsiteY73" fmla="*/ 5848 h 10000"/>
              <a:gd name="connsiteX74" fmla="*/ 9449 w 10000"/>
              <a:gd name="connsiteY74" fmla="*/ 7143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416 w 10000"/>
              <a:gd name="connsiteY73" fmla="*/ 5848 h 10000"/>
              <a:gd name="connsiteX74" fmla="*/ 9476 w 10000"/>
              <a:gd name="connsiteY74" fmla="*/ 6896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400 w 10000"/>
              <a:gd name="connsiteY73" fmla="*/ 5848 h 10000"/>
              <a:gd name="connsiteX74" fmla="*/ 9476 w 10000"/>
              <a:gd name="connsiteY74" fmla="*/ 6896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400 w 10000"/>
              <a:gd name="connsiteY73" fmla="*/ 5848 h 10000"/>
              <a:gd name="connsiteX74" fmla="*/ 9444 w 10000"/>
              <a:gd name="connsiteY74" fmla="*/ 6931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8998 w 10000"/>
              <a:gd name="connsiteY69" fmla="*/ 5962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89 w 10000"/>
              <a:gd name="connsiteY73" fmla="*/ 5989 h 10000"/>
              <a:gd name="connsiteX74" fmla="*/ 9444 w 10000"/>
              <a:gd name="connsiteY74" fmla="*/ 6931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47 w 10000"/>
              <a:gd name="connsiteY69" fmla="*/ 6068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89 w 10000"/>
              <a:gd name="connsiteY73" fmla="*/ 5989 h 10000"/>
              <a:gd name="connsiteX74" fmla="*/ 9444 w 10000"/>
              <a:gd name="connsiteY74" fmla="*/ 6931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389 w 10000"/>
              <a:gd name="connsiteY73" fmla="*/ 5989 h 10000"/>
              <a:gd name="connsiteX74" fmla="*/ 9444 w 10000"/>
              <a:gd name="connsiteY74" fmla="*/ 6931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5179 h 10000"/>
              <a:gd name="connsiteX73" fmla="*/ 9400 w 10000"/>
              <a:gd name="connsiteY73" fmla="*/ 5918 h 10000"/>
              <a:gd name="connsiteX74" fmla="*/ 9444 w 10000"/>
              <a:gd name="connsiteY74" fmla="*/ 6931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50 w 10000"/>
              <a:gd name="connsiteY72" fmla="*/ 4932 h 10000"/>
              <a:gd name="connsiteX73" fmla="*/ 9400 w 10000"/>
              <a:gd name="connsiteY73" fmla="*/ 5918 h 10000"/>
              <a:gd name="connsiteX74" fmla="*/ 9444 w 10000"/>
              <a:gd name="connsiteY74" fmla="*/ 6931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5068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00 w 10000"/>
              <a:gd name="connsiteY73" fmla="*/ 5918 h 10000"/>
              <a:gd name="connsiteX74" fmla="*/ 9444 w 10000"/>
              <a:gd name="connsiteY74" fmla="*/ 6931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00 w 10000"/>
              <a:gd name="connsiteY73" fmla="*/ 5918 h 10000"/>
              <a:gd name="connsiteX74" fmla="*/ 9444 w 10000"/>
              <a:gd name="connsiteY74" fmla="*/ 6931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00 w 10000"/>
              <a:gd name="connsiteY73" fmla="*/ 5918 h 10000"/>
              <a:gd name="connsiteX74" fmla="*/ 9422 w 10000"/>
              <a:gd name="connsiteY74" fmla="*/ 7143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22 w 10000"/>
              <a:gd name="connsiteY73" fmla="*/ 5883 h 10000"/>
              <a:gd name="connsiteX74" fmla="*/ 9422 w 10000"/>
              <a:gd name="connsiteY74" fmla="*/ 7143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9016 w 10000"/>
              <a:gd name="connsiteY66" fmla="*/ 8078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22 w 10000"/>
              <a:gd name="connsiteY73" fmla="*/ 5883 h 10000"/>
              <a:gd name="connsiteX74" fmla="*/ 9460 w 10000"/>
              <a:gd name="connsiteY74" fmla="*/ 7072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9008 w 10000"/>
              <a:gd name="connsiteY65" fmla="*/ 9276 h 10000"/>
              <a:gd name="connsiteX66" fmla="*/ 8935 w 10000"/>
              <a:gd name="connsiteY66" fmla="*/ 8149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22 w 10000"/>
              <a:gd name="connsiteY73" fmla="*/ 5883 h 10000"/>
              <a:gd name="connsiteX74" fmla="*/ 9460 w 10000"/>
              <a:gd name="connsiteY74" fmla="*/ 7072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8949 w 10000"/>
              <a:gd name="connsiteY65" fmla="*/ 9135 h 10000"/>
              <a:gd name="connsiteX66" fmla="*/ 8935 w 10000"/>
              <a:gd name="connsiteY66" fmla="*/ 8149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22 w 10000"/>
              <a:gd name="connsiteY73" fmla="*/ 5883 h 10000"/>
              <a:gd name="connsiteX74" fmla="*/ 9460 w 10000"/>
              <a:gd name="connsiteY74" fmla="*/ 7072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8938 w 10000"/>
              <a:gd name="connsiteY65" fmla="*/ 9135 h 10000"/>
              <a:gd name="connsiteX66" fmla="*/ 8935 w 10000"/>
              <a:gd name="connsiteY66" fmla="*/ 8149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22 w 10000"/>
              <a:gd name="connsiteY73" fmla="*/ 5883 h 10000"/>
              <a:gd name="connsiteX74" fmla="*/ 9460 w 10000"/>
              <a:gd name="connsiteY74" fmla="*/ 7072 h 10000"/>
              <a:gd name="connsiteX75" fmla="*/ 9359 w 10000"/>
              <a:gd name="connsiteY75" fmla="*/ 7552 h 10000"/>
              <a:gd name="connsiteX76" fmla="*/ 9436 w 10000"/>
              <a:gd name="connsiteY76" fmla="*/ 8058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8938 w 10000"/>
              <a:gd name="connsiteY65" fmla="*/ 9135 h 10000"/>
              <a:gd name="connsiteX66" fmla="*/ 8935 w 10000"/>
              <a:gd name="connsiteY66" fmla="*/ 8149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22 w 10000"/>
              <a:gd name="connsiteY73" fmla="*/ 5883 h 10000"/>
              <a:gd name="connsiteX74" fmla="*/ 9460 w 10000"/>
              <a:gd name="connsiteY74" fmla="*/ 7072 h 10000"/>
              <a:gd name="connsiteX75" fmla="*/ 9359 w 10000"/>
              <a:gd name="connsiteY75" fmla="*/ 7552 h 10000"/>
              <a:gd name="connsiteX76" fmla="*/ 9512 w 10000"/>
              <a:gd name="connsiteY76" fmla="*/ 8234 h 10000"/>
              <a:gd name="connsiteX77" fmla="*/ 9450 w 10000"/>
              <a:gd name="connsiteY77" fmla="*/ 9365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8938 w 10000"/>
              <a:gd name="connsiteY65" fmla="*/ 9135 h 10000"/>
              <a:gd name="connsiteX66" fmla="*/ 8935 w 10000"/>
              <a:gd name="connsiteY66" fmla="*/ 8149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22 w 10000"/>
              <a:gd name="connsiteY73" fmla="*/ 5883 h 10000"/>
              <a:gd name="connsiteX74" fmla="*/ 9460 w 10000"/>
              <a:gd name="connsiteY74" fmla="*/ 7072 h 10000"/>
              <a:gd name="connsiteX75" fmla="*/ 9359 w 10000"/>
              <a:gd name="connsiteY75" fmla="*/ 7552 h 10000"/>
              <a:gd name="connsiteX76" fmla="*/ 9512 w 10000"/>
              <a:gd name="connsiteY76" fmla="*/ 8234 h 10000"/>
              <a:gd name="connsiteX77" fmla="*/ 9520 w 10000"/>
              <a:gd name="connsiteY77" fmla="*/ 9436 h 10000"/>
              <a:gd name="connsiteX78" fmla="*/ 9570 w 10000"/>
              <a:gd name="connsiteY78" fmla="*/ 9401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8938 w 10000"/>
              <a:gd name="connsiteY65" fmla="*/ 9135 h 10000"/>
              <a:gd name="connsiteX66" fmla="*/ 8935 w 10000"/>
              <a:gd name="connsiteY66" fmla="*/ 8149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22 w 10000"/>
              <a:gd name="connsiteY73" fmla="*/ 5883 h 10000"/>
              <a:gd name="connsiteX74" fmla="*/ 9460 w 10000"/>
              <a:gd name="connsiteY74" fmla="*/ 7072 h 10000"/>
              <a:gd name="connsiteX75" fmla="*/ 9359 w 10000"/>
              <a:gd name="connsiteY75" fmla="*/ 7552 h 10000"/>
              <a:gd name="connsiteX76" fmla="*/ 9512 w 10000"/>
              <a:gd name="connsiteY76" fmla="*/ 8234 h 10000"/>
              <a:gd name="connsiteX77" fmla="*/ 9520 w 10000"/>
              <a:gd name="connsiteY77" fmla="*/ 9436 h 10000"/>
              <a:gd name="connsiteX78" fmla="*/ 9678 w 10000"/>
              <a:gd name="connsiteY78" fmla="*/ 9507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8938 w 10000"/>
              <a:gd name="connsiteY65" fmla="*/ 9135 h 10000"/>
              <a:gd name="connsiteX66" fmla="*/ 8935 w 10000"/>
              <a:gd name="connsiteY66" fmla="*/ 8149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22 w 10000"/>
              <a:gd name="connsiteY73" fmla="*/ 5883 h 10000"/>
              <a:gd name="connsiteX74" fmla="*/ 9460 w 10000"/>
              <a:gd name="connsiteY74" fmla="*/ 7072 h 10000"/>
              <a:gd name="connsiteX75" fmla="*/ 9359 w 10000"/>
              <a:gd name="connsiteY75" fmla="*/ 7552 h 10000"/>
              <a:gd name="connsiteX76" fmla="*/ 9512 w 10000"/>
              <a:gd name="connsiteY76" fmla="*/ 8234 h 10000"/>
              <a:gd name="connsiteX77" fmla="*/ 9520 w 10000"/>
              <a:gd name="connsiteY77" fmla="*/ 9436 h 10000"/>
              <a:gd name="connsiteX78" fmla="*/ 9673 w 10000"/>
              <a:gd name="connsiteY78" fmla="*/ 9225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8938 w 10000"/>
              <a:gd name="connsiteY65" fmla="*/ 9135 h 10000"/>
              <a:gd name="connsiteX66" fmla="*/ 8935 w 10000"/>
              <a:gd name="connsiteY66" fmla="*/ 8149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22 w 10000"/>
              <a:gd name="connsiteY73" fmla="*/ 5883 h 10000"/>
              <a:gd name="connsiteX74" fmla="*/ 9460 w 10000"/>
              <a:gd name="connsiteY74" fmla="*/ 7072 h 10000"/>
              <a:gd name="connsiteX75" fmla="*/ 9359 w 10000"/>
              <a:gd name="connsiteY75" fmla="*/ 7552 h 10000"/>
              <a:gd name="connsiteX76" fmla="*/ 9512 w 10000"/>
              <a:gd name="connsiteY76" fmla="*/ 8234 h 10000"/>
              <a:gd name="connsiteX77" fmla="*/ 9520 w 10000"/>
              <a:gd name="connsiteY77" fmla="*/ 9436 h 10000"/>
              <a:gd name="connsiteX78" fmla="*/ 9673 w 10000"/>
              <a:gd name="connsiteY78" fmla="*/ 9225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06 w 10000"/>
              <a:gd name="connsiteY25" fmla="*/ 9761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8938 w 10000"/>
              <a:gd name="connsiteY65" fmla="*/ 9135 h 10000"/>
              <a:gd name="connsiteX66" fmla="*/ 8935 w 10000"/>
              <a:gd name="connsiteY66" fmla="*/ 8149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22 w 10000"/>
              <a:gd name="connsiteY73" fmla="*/ 5883 h 10000"/>
              <a:gd name="connsiteX74" fmla="*/ 9460 w 10000"/>
              <a:gd name="connsiteY74" fmla="*/ 7072 h 10000"/>
              <a:gd name="connsiteX75" fmla="*/ 9359 w 10000"/>
              <a:gd name="connsiteY75" fmla="*/ 7552 h 10000"/>
              <a:gd name="connsiteX76" fmla="*/ 9512 w 10000"/>
              <a:gd name="connsiteY76" fmla="*/ 8234 h 10000"/>
              <a:gd name="connsiteX77" fmla="*/ 9509 w 10000"/>
              <a:gd name="connsiteY77" fmla="*/ 9260 h 10000"/>
              <a:gd name="connsiteX78" fmla="*/ 9673 w 10000"/>
              <a:gd name="connsiteY78" fmla="*/ 9225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10000"/>
              <a:gd name="connsiteX1" fmla="*/ 815 w 10000"/>
              <a:gd name="connsiteY1" fmla="*/ 9522 h 10000"/>
              <a:gd name="connsiteX2" fmla="*/ 856 w 10000"/>
              <a:gd name="connsiteY2" fmla="*/ 9045 h 10000"/>
              <a:gd name="connsiteX3" fmla="*/ 851 w 10000"/>
              <a:gd name="connsiteY3" fmla="*/ 6746 h 10000"/>
              <a:gd name="connsiteX4" fmla="*/ 947 w 10000"/>
              <a:gd name="connsiteY4" fmla="*/ 5880 h 10000"/>
              <a:gd name="connsiteX5" fmla="*/ 989 w 10000"/>
              <a:gd name="connsiteY5" fmla="*/ 1761 h 10000"/>
              <a:gd name="connsiteX6" fmla="*/ 1076 w 10000"/>
              <a:gd name="connsiteY6" fmla="*/ 5851 h 10000"/>
              <a:gd name="connsiteX7" fmla="*/ 1185 w 10000"/>
              <a:gd name="connsiteY7" fmla="*/ 6686 h 10000"/>
              <a:gd name="connsiteX8" fmla="*/ 1185 w 10000"/>
              <a:gd name="connsiteY8" fmla="*/ 9284 h 10000"/>
              <a:gd name="connsiteX9" fmla="*/ 1245 w 10000"/>
              <a:gd name="connsiteY9" fmla="*/ 9552 h 10000"/>
              <a:gd name="connsiteX10" fmla="*/ 1295 w 10000"/>
              <a:gd name="connsiteY10" fmla="*/ 9552 h 10000"/>
              <a:gd name="connsiteX11" fmla="*/ 1336 w 10000"/>
              <a:gd name="connsiteY11" fmla="*/ 9343 h 10000"/>
              <a:gd name="connsiteX12" fmla="*/ 1423 w 10000"/>
              <a:gd name="connsiteY12" fmla="*/ 9314 h 10000"/>
              <a:gd name="connsiteX13" fmla="*/ 1419 w 10000"/>
              <a:gd name="connsiteY13" fmla="*/ 7075 h 10000"/>
              <a:gd name="connsiteX14" fmla="*/ 1501 w 10000"/>
              <a:gd name="connsiteY14" fmla="*/ 6089 h 10000"/>
              <a:gd name="connsiteX15" fmla="*/ 1542 w 10000"/>
              <a:gd name="connsiteY15" fmla="*/ 2567 h 10000"/>
              <a:gd name="connsiteX16" fmla="*/ 1638 w 10000"/>
              <a:gd name="connsiteY16" fmla="*/ 6030 h 10000"/>
              <a:gd name="connsiteX17" fmla="*/ 1725 w 10000"/>
              <a:gd name="connsiteY17" fmla="*/ 7075 h 10000"/>
              <a:gd name="connsiteX18" fmla="*/ 1721 w 10000"/>
              <a:gd name="connsiteY18" fmla="*/ 9610 h 10000"/>
              <a:gd name="connsiteX19" fmla="*/ 1847 w 10000"/>
              <a:gd name="connsiteY19" fmla="*/ 9619 h 10000"/>
              <a:gd name="connsiteX20" fmla="*/ 1822 w 10000"/>
              <a:gd name="connsiteY20" fmla="*/ 5910 h 10000"/>
              <a:gd name="connsiteX21" fmla="*/ 1918 w 10000"/>
              <a:gd name="connsiteY21" fmla="*/ 4418 h 10000"/>
              <a:gd name="connsiteX22" fmla="*/ 1973 w 10000"/>
              <a:gd name="connsiteY22" fmla="*/ 0 h 10000"/>
              <a:gd name="connsiteX23" fmla="*/ 2096 w 10000"/>
              <a:gd name="connsiteY23" fmla="*/ 4269 h 10000"/>
              <a:gd name="connsiteX24" fmla="*/ 2206 w 10000"/>
              <a:gd name="connsiteY24" fmla="*/ 5940 h 10000"/>
              <a:gd name="connsiteX25" fmla="*/ 2211 w 10000"/>
              <a:gd name="connsiteY25" fmla="*/ 8880 h 10000"/>
              <a:gd name="connsiteX26" fmla="*/ 2270 w 10000"/>
              <a:gd name="connsiteY26" fmla="*/ 10000 h 10000"/>
              <a:gd name="connsiteX27" fmla="*/ 2467 w 10000"/>
              <a:gd name="connsiteY27" fmla="*/ 8538 h 10000"/>
              <a:gd name="connsiteX28" fmla="*/ 2581 w 10000"/>
              <a:gd name="connsiteY28" fmla="*/ 9492 h 10000"/>
              <a:gd name="connsiteX29" fmla="*/ 2586 w 10000"/>
              <a:gd name="connsiteY29" fmla="*/ 6180 h 10000"/>
              <a:gd name="connsiteX30" fmla="*/ 2705 w 10000"/>
              <a:gd name="connsiteY30" fmla="*/ 5582 h 10000"/>
              <a:gd name="connsiteX31" fmla="*/ 2751 w 10000"/>
              <a:gd name="connsiteY31" fmla="*/ 864 h 10000"/>
              <a:gd name="connsiteX32" fmla="*/ 2824 w 10000"/>
              <a:gd name="connsiteY32" fmla="*/ 5553 h 10000"/>
              <a:gd name="connsiteX33" fmla="*/ 2957 w 10000"/>
              <a:gd name="connsiteY33" fmla="*/ 6060 h 10000"/>
              <a:gd name="connsiteX34" fmla="*/ 2950 w 10000"/>
              <a:gd name="connsiteY34" fmla="*/ 8846 h 10000"/>
              <a:gd name="connsiteX35" fmla="*/ 3080 w 10000"/>
              <a:gd name="connsiteY35" fmla="*/ 8892 h 10000"/>
              <a:gd name="connsiteX36" fmla="*/ 3227 w 10000"/>
              <a:gd name="connsiteY36" fmla="*/ 8266 h 10000"/>
              <a:gd name="connsiteX37" fmla="*/ 3674 w 10000"/>
              <a:gd name="connsiteY37" fmla="*/ 8929 h 10000"/>
              <a:gd name="connsiteX38" fmla="*/ 3838 w 10000"/>
              <a:gd name="connsiteY38" fmla="*/ 9191 h 10000"/>
              <a:gd name="connsiteX39" fmla="*/ 3937 w 10000"/>
              <a:gd name="connsiteY39" fmla="*/ 8743 h 10000"/>
              <a:gd name="connsiteX40" fmla="*/ 4086 w 10000"/>
              <a:gd name="connsiteY40" fmla="*/ 9134 h 10000"/>
              <a:gd name="connsiteX41" fmla="*/ 4181 w 10000"/>
              <a:gd name="connsiteY41" fmla="*/ 8109 h 10000"/>
              <a:gd name="connsiteX42" fmla="*/ 4300 w 10000"/>
              <a:gd name="connsiteY42" fmla="*/ 7188 h 10000"/>
              <a:gd name="connsiteX43" fmla="*/ 4535 w 10000"/>
              <a:gd name="connsiteY43" fmla="*/ 6679 h 10000"/>
              <a:gd name="connsiteX44" fmla="*/ 4685 w 10000"/>
              <a:gd name="connsiteY44" fmla="*/ 7978 h 10000"/>
              <a:gd name="connsiteX45" fmla="*/ 4936 w 10000"/>
              <a:gd name="connsiteY45" fmla="*/ 8645 h 10000"/>
              <a:gd name="connsiteX46" fmla="*/ 5390 w 10000"/>
              <a:gd name="connsiteY46" fmla="*/ 8671 h 10000"/>
              <a:gd name="connsiteX47" fmla="*/ 5841 w 10000"/>
              <a:gd name="connsiteY47" fmla="*/ 9524 h 10000"/>
              <a:gd name="connsiteX48" fmla="*/ 6059 w 10000"/>
              <a:gd name="connsiteY48" fmla="*/ 9271 h 10000"/>
              <a:gd name="connsiteX49" fmla="*/ 6797 w 10000"/>
              <a:gd name="connsiteY49" fmla="*/ 8805 h 10000"/>
              <a:gd name="connsiteX50" fmla="*/ 6800 w 10000"/>
              <a:gd name="connsiteY50" fmla="*/ 7655 h 10000"/>
              <a:gd name="connsiteX51" fmla="*/ 6850 w 10000"/>
              <a:gd name="connsiteY51" fmla="*/ 5127 h 10000"/>
              <a:gd name="connsiteX52" fmla="*/ 6924 w 10000"/>
              <a:gd name="connsiteY52" fmla="*/ 7647 h 10000"/>
              <a:gd name="connsiteX53" fmla="*/ 6931 w 10000"/>
              <a:gd name="connsiteY53" fmla="*/ 8704 h 10000"/>
              <a:gd name="connsiteX54" fmla="*/ 7089 w 10000"/>
              <a:gd name="connsiteY54" fmla="*/ 8644 h 10000"/>
              <a:gd name="connsiteX55" fmla="*/ 7086 w 10000"/>
              <a:gd name="connsiteY55" fmla="*/ 7087 h 10000"/>
              <a:gd name="connsiteX56" fmla="*/ 7145 w 10000"/>
              <a:gd name="connsiteY56" fmla="*/ 4877 h 10000"/>
              <a:gd name="connsiteX57" fmla="*/ 7213 w 10000"/>
              <a:gd name="connsiteY57" fmla="*/ 7298 h 10000"/>
              <a:gd name="connsiteX58" fmla="*/ 7206 w 10000"/>
              <a:gd name="connsiteY58" fmla="*/ 7843 h 10000"/>
              <a:gd name="connsiteX59" fmla="*/ 7419 w 10000"/>
              <a:gd name="connsiteY59" fmla="*/ 7957 h 10000"/>
              <a:gd name="connsiteX60" fmla="*/ 7427 w 10000"/>
              <a:gd name="connsiteY60" fmla="*/ 8691 h 10000"/>
              <a:gd name="connsiteX61" fmla="*/ 8199 w 10000"/>
              <a:gd name="connsiteY61" fmla="*/ 8679 h 10000"/>
              <a:gd name="connsiteX62" fmla="*/ 8374 w 10000"/>
              <a:gd name="connsiteY62" fmla="*/ 9117 h 10000"/>
              <a:gd name="connsiteX63" fmla="*/ 8537 w 10000"/>
              <a:gd name="connsiteY63" fmla="*/ 9410 h 10000"/>
              <a:gd name="connsiteX64" fmla="*/ 8786 w 10000"/>
              <a:gd name="connsiteY64" fmla="*/ 9271 h 10000"/>
              <a:gd name="connsiteX65" fmla="*/ 8938 w 10000"/>
              <a:gd name="connsiteY65" fmla="*/ 9135 h 10000"/>
              <a:gd name="connsiteX66" fmla="*/ 8935 w 10000"/>
              <a:gd name="connsiteY66" fmla="*/ 8149 h 10000"/>
              <a:gd name="connsiteX67" fmla="*/ 9085 w 10000"/>
              <a:gd name="connsiteY67" fmla="*/ 7578 h 10000"/>
              <a:gd name="connsiteX68" fmla="*/ 8993 w 10000"/>
              <a:gd name="connsiteY68" fmla="*/ 7299 h 10000"/>
              <a:gd name="connsiteX69" fmla="*/ 9004 w 10000"/>
              <a:gd name="connsiteY69" fmla="*/ 5821 h 10000"/>
              <a:gd name="connsiteX70" fmla="*/ 9171 w 10000"/>
              <a:gd name="connsiteY70" fmla="*/ 4962 h 10000"/>
              <a:gd name="connsiteX71" fmla="*/ 9203 w 10000"/>
              <a:gd name="connsiteY71" fmla="*/ 891 h 10000"/>
              <a:gd name="connsiteX72" fmla="*/ 9245 w 10000"/>
              <a:gd name="connsiteY72" fmla="*/ 4967 h 10000"/>
              <a:gd name="connsiteX73" fmla="*/ 9422 w 10000"/>
              <a:gd name="connsiteY73" fmla="*/ 5883 h 10000"/>
              <a:gd name="connsiteX74" fmla="*/ 9460 w 10000"/>
              <a:gd name="connsiteY74" fmla="*/ 7072 h 10000"/>
              <a:gd name="connsiteX75" fmla="*/ 9359 w 10000"/>
              <a:gd name="connsiteY75" fmla="*/ 7552 h 10000"/>
              <a:gd name="connsiteX76" fmla="*/ 9512 w 10000"/>
              <a:gd name="connsiteY76" fmla="*/ 8234 h 10000"/>
              <a:gd name="connsiteX77" fmla="*/ 9509 w 10000"/>
              <a:gd name="connsiteY77" fmla="*/ 9260 h 10000"/>
              <a:gd name="connsiteX78" fmla="*/ 9673 w 10000"/>
              <a:gd name="connsiteY78" fmla="*/ 9225 h 10000"/>
              <a:gd name="connsiteX79" fmla="*/ 9774 w 10000"/>
              <a:gd name="connsiteY79" fmla="*/ 8603 h 10000"/>
              <a:gd name="connsiteX80" fmla="*/ 10000 w 10000"/>
              <a:gd name="connsiteY80" fmla="*/ 9404 h 10000"/>
              <a:gd name="connsiteX0" fmla="*/ 0 w 10000"/>
              <a:gd name="connsiteY0" fmla="*/ 9522 h 9652"/>
              <a:gd name="connsiteX1" fmla="*/ 815 w 10000"/>
              <a:gd name="connsiteY1" fmla="*/ 9522 h 9652"/>
              <a:gd name="connsiteX2" fmla="*/ 856 w 10000"/>
              <a:gd name="connsiteY2" fmla="*/ 9045 h 9652"/>
              <a:gd name="connsiteX3" fmla="*/ 851 w 10000"/>
              <a:gd name="connsiteY3" fmla="*/ 6746 h 9652"/>
              <a:gd name="connsiteX4" fmla="*/ 947 w 10000"/>
              <a:gd name="connsiteY4" fmla="*/ 5880 h 9652"/>
              <a:gd name="connsiteX5" fmla="*/ 989 w 10000"/>
              <a:gd name="connsiteY5" fmla="*/ 1761 h 9652"/>
              <a:gd name="connsiteX6" fmla="*/ 1076 w 10000"/>
              <a:gd name="connsiteY6" fmla="*/ 5851 h 9652"/>
              <a:gd name="connsiteX7" fmla="*/ 1185 w 10000"/>
              <a:gd name="connsiteY7" fmla="*/ 6686 h 9652"/>
              <a:gd name="connsiteX8" fmla="*/ 1185 w 10000"/>
              <a:gd name="connsiteY8" fmla="*/ 9284 h 9652"/>
              <a:gd name="connsiteX9" fmla="*/ 1245 w 10000"/>
              <a:gd name="connsiteY9" fmla="*/ 9552 h 9652"/>
              <a:gd name="connsiteX10" fmla="*/ 1295 w 10000"/>
              <a:gd name="connsiteY10" fmla="*/ 9552 h 9652"/>
              <a:gd name="connsiteX11" fmla="*/ 1336 w 10000"/>
              <a:gd name="connsiteY11" fmla="*/ 9343 h 9652"/>
              <a:gd name="connsiteX12" fmla="*/ 1423 w 10000"/>
              <a:gd name="connsiteY12" fmla="*/ 9314 h 9652"/>
              <a:gd name="connsiteX13" fmla="*/ 1419 w 10000"/>
              <a:gd name="connsiteY13" fmla="*/ 7075 h 9652"/>
              <a:gd name="connsiteX14" fmla="*/ 1501 w 10000"/>
              <a:gd name="connsiteY14" fmla="*/ 6089 h 9652"/>
              <a:gd name="connsiteX15" fmla="*/ 1542 w 10000"/>
              <a:gd name="connsiteY15" fmla="*/ 2567 h 9652"/>
              <a:gd name="connsiteX16" fmla="*/ 1638 w 10000"/>
              <a:gd name="connsiteY16" fmla="*/ 6030 h 9652"/>
              <a:gd name="connsiteX17" fmla="*/ 1725 w 10000"/>
              <a:gd name="connsiteY17" fmla="*/ 7075 h 9652"/>
              <a:gd name="connsiteX18" fmla="*/ 1721 w 10000"/>
              <a:gd name="connsiteY18" fmla="*/ 9610 h 9652"/>
              <a:gd name="connsiteX19" fmla="*/ 1847 w 10000"/>
              <a:gd name="connsiteY19" fmla="*/ 9619 h 9652"/>
              <a:gd name="connsiteX20" fmla="*/ 1822 w 10000"/>
              <a:gd name="connsiteY20" fmla="*/ 5910 h 9652"/>
              <a:gd name="connsiteX21" fmla="*/ 1918 w 10000"/>
              <a:gd name="connsiteY21" fmla="*/ 4418 h 9652"/>
              <a:gd name="connsiteX22" fmla="*/ 1973 w 10000"/>
              <a:gd name="connsiteY22" fmla="*/ 0 h 9652"/>
              <a:gd name="connsiteX23" fmla="*/ 2096 w 10000"/>
              <a:gd name="connsiteY23" fmla="*/ 4269 h 9652"/>
              <a:gd name="connsiteX24" fmla="*/ 2206 w 10000"/>
              <a:gd name="connsiteY24" fmla="*/ 5940 h 9652"/>
              <a:gd name="connsiteX25" fmla="*/ 2211 w 10000"/>
              <a:gd name="connsiteY25" fmla="*/ 8880 h 9652"/>
              <a:gd name="connsiteX26" fmla="*/ 2292 w 10000"/>
              <a:gd name="connsiteY26" fmla="*/ 9612 h 9652"/>
              <a:gd name="connsiteX27" fmla="*/ 2467 w 10000"/>
              <a:gd name="connsiteY27" fmla="*/ 8538 h 9652"/>
              <a:gd name="connsiteX28" fmla="*/ 2581 w 10000"/>
              <a:gd name="connsiteY28" fmla="*/ 9492 h 9652"/>
              <a:gd name="connsiteX29" fmla="*/ 2586 w 10000"/>
              <a:gd name="connsiteY29" fmla="*/ 6180 h 9652"/>
              <a:gd name="connsiteX30" fmla="*/ 2705 w 10000"/>
              <a:gd name="connsiteY30" fmla="*/ 5582 h 9652"/>
              <a:gd name="connsiteX31" fmla="*/ 2751 w 10000"/>
              <a:gd name="connsiteY31" fmla="*/ 864 h 9652"/>
              <a:gd name="connsiteX32" fmla="*/ 2824 w 10000"/>
              <a:gd name="connsiteY32" fmla="*/ 5553 h 9652"/>
              <a:gd name="connsiteX33" fmla="*/ 2957 w 10000"/>
              <a:gd name="connsiteY33" fmla="*/ 6060 h 9652"/>
              <a:gd name="connsiteX34" fmla="*/ 2950 w 10000"/>
              <a:gd name="connsiteY34" fmla="*/ 8846 h 9652"/>
              <a:gd name="connsiteX35" fmla="*/ 3080 w 10000"/>
              <a:gd name="connsiteY35" fmla="*/ 8892 h 9652"/>
              <a:gd name="connsiteX36" fmla="*/ 3227 w 10000"/>
              <a:gd name="connsiteY36" fmla="*/ 8266 h 9652"/>
              <a:gd name="connsiteX37" fmla="*/ 3674 w 10000"/>
              <a:gd name="connsiteY37" fmla="*/ 8929 h 9652"/>
              <a:gd name="connsiteX38" fmla="*/ 3838 w 10000"/>
              <a:gd name="connsiteY38" fmla="*/ 9191 h 9652"/>
              <a:gd name="connsiteX39" fmla="*/ 3937 w 10000"/>
              <a:gd name="connsiteY39" fmla="*/ 8743 h 9652"/>
              <a:gd name="connsiteX40" fmla="*/ 4086 w 10000"/>
              <a:gd name="connsiteY40" fmla="*/ 9134 h 9652"/>
              <a:gd name="connsiteX41" fmla="*/ 4181 w 10000"/>
              <a:gd name="connsiteY41" fmla="*/ 8109 h 9652"/>
              <a:gd name="connsiteX42" fmla="*/ 4300 w 10000"/>
              <a:gd name="connsiteY42" fmla="*/ 7188 h 9652"/>
              <a:gd name="connsiteX43" fmla="*/ 4535 w 10000"/>
              <a:gd name="connsiteY43" fmla="*/ 6679 h 9652"/>
              <a:gd name="connsiteX44" fmla="*/ 4685 w 10000"/>
              <a:gd name="connsiteY44" fmla="*/ 7978 h 9652"/>
              <a:gd name="connsiteX45" fmla="*/ 4936 w 10000"/>
              <a:gd name="connsiteY45" fmla="*/ 8645 h 9652"/>
              <a:gd name="connsiteX46" fmla="*/ 5390 w 10000"/>
              <a:gd name="connsiteY46" fmla="*/ 8671 h 9652"/>
              <a:gd name="connsiteX47" fmla="*/ 5841 w 10000"/>
              <a:gd name="connsiteY47" fmla="*/ 9524 h 9652"/>
              <a:gd name="connsiteX48" fmla="*/ 6059 w 10000"/>
              <a:gd name="connsiteY48" fmla="*/ 9271 h 9652"/>
              <a:gd name="connsiteX49" fmla="*/ 6797 w 10000"/>
              <a:gd name="connsiteY49" fmla="*/ 8805 h 9652"/>
              <a:gd name="connsiteX50" fmla="*/ 6800 w 10000"/>
              <a:gd name="connsiteY50" fmla="*/ 7655 h 9652"/>
              <a:gd name="connsiteX51" fmla="*/ 6850 w 10000"/>
              <a:gd name="connsiteY51" fmla="*/ 5127 h 9652"/>
              <a:gd name="connsiteX52" fmla="*/ 6924 w 10000"/>
              <a:gd name="connsiteY52" fmla="*/ 7647 h 9652"/>
              <a:gd name="connsiteX53" fmla="*/ 6931 w 10000"/>
              <a:gd name="connsiteY53" fmla="*/ 8704 h 9652"/>
              <a:gd name="connsiteX54" fmla="*/ 7089 w 10000"/>
              <a:gd name="connsiteY54" fmla="*/ 8644 h 9652"/>
              <a:gd name="connsiteX55" fmla="*/ 7086 w 10000"/>
              <a:gd name="connsiteY55" fmla="*/ 7087 h 9652"/>
              <a:gd name="connsiteX56" fmla="*/ 7145 w 10000"/>
              <a:gd name="connsiteY56" fmla="*/ 4877 h 9652"/>
              <a:gd name="connsiteX57" fmla="*/ 7213 w 10000"/>
              <a:gd name="connsiteY57" fmla="*/ 7298 h 9652"/>
              <a:gd name="connsiteX58" fmla="*/ 7206 w 10000"/>
              <a:gd name="connsiteY58" fmla="*/ 7843 h 9652"/>
              <a:gd name="connsiteX59" fmla="*/ 7419 w 10000"/>
              <a:gd name="connsiteY59" fmla="*/ 7957 h 9652"/>
              <a:gd name="connsiteX60" fmla="*/ 7427 w 10000"/>
              <a:gd name="connsiteY60" fmla="*/ 8691 h 9652"/>
              <a:gd name="connsiteX61" fmla="*/ 8199 w 10000"/>
              <a:gd name="connsiteY61" fmla="*/ 8679 h 9652"/>
              <a:gd name="connsiteX62" fmla="*/ 8374 w 10000"/>
              <a:gd name="connsiteY62" fmla="*/ 9117 h 9652"/>
              <a:gd name="connsiteX63" fmla="*/ 8537 w 10000"/>
              <a:gd name="connsiteY63" fmla="*/ 9410 h 9652"/>
              <a:gd name="connsiteX64" fmla="*/ 8786 w 10000"/>
              <a:gd name="connsiteY64" fmla="*/ 9271 h 9652"/>
              <a:gd name="connsiteX65" fmla="*/ 8938 w 10000"/>
              <a:gd name="connsiteY65" fmla="*/ 9135 h 9652"/>
              <a:gd name="connsiteX66" fmla="*/ 8935 w 10000"/>
              <a:gd name="connsiteY66" fmla="*/ 8149 h 9652"/>
              <a:gd name="connsiteX67" fmla="*/ 9085 w 10000"/>
              <a:gd name="connsiteY67" fmla="*/ 7578 h 9652"/>
              <a:gd name="connsiteX68" fmla="*/ 8993 w 10000"/>
              <a:gd name="connsiteY68" fmla="*/ 7299 h 9652"/>
              <a:gd name="connsiteX69" fmla="*/ 9004 w 10000"/>
              <a:gd name="connsiteY69" fmla="*/ 5821 h 9652"/>
              <a:gd name="connsiteX70" fmla="*/ 9171 w 10000"/>
              <a:gd name="connsiteY70" fmla="*/ 4962 h 9652"/>
              <a:gd name="connsiteX71" fmla="*/ 9203 w 10000"/>
              <a:gd name="connsiteY71" fmla="*/ 891 h 9652"/>
              <a:gd name="connsiteX72" fmla="*/ 9245 w 10000"/>
              <a:gd name="connsiteY72" fmla="*/ 4967 h 9652"/>
              <a:gd name="connsiteX73" fmla="*/ 9422 w 10000"/>
              <a:gd name="connsiteY73" fmla="*/ 5883 h 9652"/>
              <a:gd name="connsiteX74" fmla="*/ 9460 w 10000"/>
              <a:gd name="connsiteY74" fmla="*/ 7072 h 9652"/>
              <a:gd name="connsiteX75" fmla="*/ 9359 w 10000"/>
              <a:gd name="connsiteY75" fmla="*/ 7552 h 9652"/>
              <a:gd name="connsiteX76" fmla="*/ 9512 w 10000"/>
              <a:gd name="connsiteY76" fmla="*/ 8234 h 9652"/>
              <a:gd name="connsiteX77" fmla="*/ 9509 w 10000"/>
              <a:gd name="connsiteY77" fmla="*/ 9260 h 9652"/>
              <a:gd name="connsiteX78" fmla="*/ 9673 w 10000"/>
              <a:gd name="connsiteY78" fmla="*/ 9225 h 9652"/>
              <a:gd name="connsiteX79" fmla="*/ 9774 w 10000"/>
              <a:gd name="connsiteY79" fmla="*/ 8603 h 9652"/>
              <a:gd name="connsiteX80" fmla="*/ 10000 w 10000"/>
              <a:gd name="connsiteY80" fmla="*/ 9404 h 9652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1 w 10000"/>
              <a:gd name="connsiteY31" fmla="*/ 895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93 w 10000"/>
              <a:gd name="connsiteY68" fmla="*/ 756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73 w 10000"/>
              <a:gd name="connsiteY78" fmla="*/ 9558 h 10000"/>
              <a:gd name="connsiteX79" fmla="*/ 9774 w 10000"/>
              <a:gd name="connsiteY79" fmla="*/ 8913 h 10000"/>
              <a:gd name="connsiteX80" fmla="*/ 10000 w 10000"/>
              <a:gd name="connsiteY80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67 w 10000"/>
              <a:gd name="connsiteY31" fmla="*/ 785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93 w 10000"/>
              <a:gd name="connsiteY68" fmla="*/ 756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73 w 10000"/>
              <a:gd name="connsiteY78" fmla="*/ 9558 h 10000"/>
              <a:gd name="connsiteX79" fmla="*/ 9774 w 10000"/>
              <a:gd name="connsiteY79" fmla="*/ 8913 h 10000"/>
              <a:gd name="connsiteX80" fmla="*/ 10000 w 10000"/>
              <a:gd name="connsiteY80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93 w 10000"/>
              <a:gd name="connsiteY68" fmla="*/ 756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73 w 10000"/>
              <a:gd name="connsiteY78" fmla="*/ 9558 h 10000"/>
              <a:gd name="connsiteX79" fmla="*/ 9774 w 10000"/>
              <a:gd name="connsiteY79" fmla="*/ 8913 h 10000"/>
              <a:gd name="connsiteX80" fmla="*/ 10000 w 10000"/>
              <a:gd name="connsiteY80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93 w 10000"/>
              <a:gd name="connsiteY68" fmla="*/ 756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73 w 10000"/>
              <a:gd name="connsiteY78" fmla="*/ 9558 h 10000"/>
              <a:gd name="connsiteX79" fmla="*/ 9774 w 10000"/>
              <a:gd name="connsiteY79" fmla="*/ 8913 h 10000"/>
              <a:gd name="connsiteX80" fmla="*/ 10000 w 10000"/>
              <a:gd name="connsiteY80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93 w 10000"/>
              <a:gd name="connsiteY68" fmla="*/ 756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73 w 10000"/>
              <a:gd name="connsiteY78" fmla="*/ 9558 h 10000"/>
              <a:gd name="connsiteX79" fmla="*/ 9774 w 10000"/>
              <a:gd name="connsiteY79" fmla="*/ 8913 h 10000"/>
              <a:gd name="connsiteX80" fmla="*/ 10000 w 10000"/>
              <a:gd name="connsiteY80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73 w 10000"/>
              <a:gd name="connsiteY78" fmla="*/ 9558 h 10000"/>
              <a:gd name="connsiteX79" fmla="*/ 9774 w 10000"/>
              <a:gd name="connsiteY79" fmla="*/ 8913 h 10000"/>
              <a:gd name="connsiteX80" fmla="*/ 10000 w 10000"/>
              <a:gd name="connsiteY80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73 w 10000"/>
              <a:gd name="connsiteY78" fmla="*/ 9558 h 10000"/>
              <a:gd name="connsiteX79" fmla="*/ 9774 w 10000"/>
              <a:gd name="connsiteY79" fmla="*/ 8913 h 10000"/>
              <a:gd name="connsiteX80" fmla="*/ 10000 w 10000"/>
              <a:gd name="connsiteY80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73 w 10000"/>
              <a:gd name="connsiteY78" fmla="*/ 9558 h 10000"/>
              <a:gd name="connsiteX79" fmla="*/ 9774 w 10000"/>
              <a:gd name="connsiteY79" fmla="*/ 8913 h 10000"/>
              <a:gd name="connsiteX80" fmla="*/ 10000 w 10000"/>
              <a:gd name="connsiteY80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03 w 10000"/>
              <a:gd name="connsiteY78" fmla="*/ 8937 h 10000"/>
              <a:gd name="connsiteX79" fmla="*/ 9774 w 10000"/>
              <a:gd name="connsiteY79" fmla="*/ 8913 h 10000"/>
              <a:gd name="connsiteX80" fmla="*/ 10000 w 10000"/>
              <a:gd name="connsiteY80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03 w 10000"/>
              <a:gd name="connsiteY78" fmla="*/ 8937 h 10000"/>
              <a:gd name="connsiteX79" fmla="*/ 9688 w 10000"/>
              <a:gd name="connsiteY79" fmla="*/ 8693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03 w 10000"/>
              <a:gd name="connsiteY78" fmla="*/ 8937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03 w 10000"/>
              <a:gd name="connsiteY78" fmla="*/ 8937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03 w 10000"/>
              <a:gd name="connsiteY78" fmla="*/ 8937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126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13 w 10000"/>
              <a:gd name="connsiteY57" fmla="*/ 7561 h 10000"/>
              <a:gd name="connsiteX58" fmla="*/ 7206 w 10000"/>
              <a:gd name="connsiteY58" fmla="*/ 8272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865 h 10000"/>
              <a:gd name="connsiteX1" fmla="*/ 815 w 10000"/>
              <a:gd name="connsiteY1" fmla="*/ 9865 h 10000"/>
              <a:gd name="connsiteX2" fmla="*/ 856 w 10000"/>
              <a:gd name="connsiteY2" fmla="*/ 9371 h 10000"/>
              <a:gd name="connsiteX3" fmla="*/ 851 w 10000"/>
              <a:gd name="connsiteY3" fmla="*/ 6989 h 10000"/>
              <a:gd name="connsiteX4" fmla="*/ 947 w 10000"/>
              <a:gd name="connsiteY4" fmla="*/ 6092 h 10000"/>
              <a:gd name="connsiteX5" fmla="*/ 989 w 10000"/>
              <a:gd name="connsiteY5" fmla="*/ 1824 h 10000"/>
              <a:gd name="connsiteX6" fmla="*/ 1076 w 10000"/>
              <a:gd name="connsiteY6" fmla="*/ 6062 h 10000"/>
              <a:gd name="connsiteX7" fmla="*/ 1185 w 10000"/>
              <a:gd name="connsiteY7" fmla="*/ 6927 h 10000"/>
              <a:gd name="connsiteX8" fmla="*/ 1185 w 10000"/>
              <a:gd name="connsiteY8" fmla="*/ 9619 h 10000"/>
              <a:gd name="connsiteX9" fmla="*/ 1245 w 10000"/>
              <a:gd name="connsiteY9" fmla="*/ 9896 h 10000"/>
              <a:gd name="connsiteX10" fmla="*/ 1295 w 10000"/>
              <a:gd name="connsiteY10" fmla="*/ 9896 h 10000"/>
              <a:gd name="connsiteX11" fmla="*/ 1336 w 10000"/>
              <a:gd name="connsiteY11" fmla="*/ 9680 h 10000"/>
              <a:gd name="connsiteX12" fmla="*/ 1423 w 10000"/>
              <a:gd name="connsiteY12" fmla="*/ 9650 h 10000"/>
              <a:gd name="connsiteX13" fmla="*/ 1419 w 10000"/>
              <a:gd name="connsiteY13" fmla="*/ 7330 h 10000"/>
              <a:gd name="connsiteX14" fmla="*/ 1501 w 10000"/>
              <a:gd name="connsiteY14" fmla="*/ 6309 h 10000"/>
              <a:gd name="connsiteX15" fmla="*/ 1542 w 10000"/>
              <a:gd name="connsiteY15" fmla="*/ 2660 h 10000"/>
              <a:gd name="connsiteX16" fmla="*/ 1638 w 10000"/>
              <a:gd name="connsiteY16" fmla="*/ 6247 h 10000"/>
              <a:gd name="connsiteX17" fmla="*/ 1725 w 10000"/>
              <a:gd name="connsiteY17" fmla="*/ 7330 h 10000"/>
              <a:gd name="connsiteX18" fmla="*/ 1721 w 10000"/>
              <a:gd name="connsiteY18" fmla="*/ 9956 h 10000"/>
              <a:gd name="connsiteX19" fmla="*/ 1847 w 10000"/>
              <a:gd name="connsiteY19" fmla="*/ 9966 h 10000"/>
              <a:gd name="connsiteX20" fmla="*/ 1822 w 10000"/>
              <a:gd name="connsiteY20" fmla="*/ 6123 h 10000"/>
              <a:gd name="connsiteX21" fmla="*/ 1918 w 10000"/>
              <a:gd name="connsiteY21" fmla="*/ 4577 h 10000"/>
              <a:gd name="connsiteX22" fmla="*/ 2005 w 10000"/>
              <a:gd name="connsiteY22" fmla="*/ 0 h 10000"/>
              <a:gd name="connsiteX23" fmla="*/ 2096 w 10000"/>
              <a:gd name="connsiteY23" fmla="*/ 4423 h 10000"/>
              <a:gd name="connsiteX24" fmla="*/ 2206 w 10000"/>
              <a:gd name="connsiteY24" fmla="*/ 6154 h 10000"/>
              <a:gd name="connsiteX25" fmla="*/ 2211 w 10000"/>
              <a:gd name="connsiteY25" fmla="*/ 9200 h 10000"/>
              <a:gd name="connsiteX26" fmla="*/ 2292 w 10000"/>
              <a:gd name="connsiteY26" fmla="*/ 9959 h 10000"/>
              <a:gd name="connsiteX27" fmla="*/ 2467 w 10000"/>
              <a:gd name="connsiteY27" fmla="*/ 8846 h 10000"/>
              <a:gd name="connsiteX28" fmla="*/ 2581 w 10000"/>
              <a:gd name="connsiteY28" fmla="*/ 9834 h 10000"/>
              <a:gd name="connsiteX29" fmla="*/ 2586 w 10000"/>
              <a:gd name="connsiteY29" fmla="*/ 6403 h 10000"/>
              <a:gd name="connsiteX30" fmla="*/ 2705 w 10000"/>
              <a:gd name="connsiteY30" fmla="*/ 5783 h 10000"/>
              <a:gd name="connsiteX31" fmla="*/ 2756 w 10000"/>
              <a:gd name="connsiteY31" fmla="*/ 968 h 10000"/>
              <a:gd name="connsiteX32" fmla="*/ 2824 w 10000"/>
              <a:gd name="connsiteY32" fmla="*/ 5753 h 10000"/>
              <a:gd name="connsiteX33" fmla="*/ 2957 w 10000"/>
              <a:gd name="connsiteY33" fmla="*/ 6278 h 10000"/>
              <a:gd name="connsiteX34" fmla="*/ 2950 w 10000"/>
              <a:gd name="connsiteY34" fmla="*/ 9165 h 10000"/>
              <a:gd name="connsiteX35" fmla="*/ 3080 w 10000"/>
              <a:gd name="connsiteY35" fmla="*/ 9213 h 10000"/>
              <a:gd name="connsiteX36" fmla="*/ 3227 w 10000"/>
              <a:gd name="connsiteY36" fmla="*/ 8564 h 10000"/>
              <a:gd name="connsiteX37" fmla="*/ 3674 w 10000"/>
              <a:gd name="connsiteY37" fmla="*/ 9251 h 10000"/>
              <a:gd name="connsiteX38" fmla="*/ 3838 w 10000"/>
              <a:gd name="connsiteY38" fmla="*/ 9522 h 10000"/>
              <a:gd name="connsiteX39" fmla="*/ 3937 w 10000"/>
              <a:gd name="connsiteY39" fmla="*/ 9058 h 10000"/>
              <a:gd name="connsiteX40" fmla="*/ 4086 w 10000"/>
              <a:gd name="connsiteY40" fmla="*/ 9463 h 10000"/>
              <a:gd name="connsiteX41" fmla="*/ 4181 w 10000"/>
              <a:gd name="connsiteY41" fmla="*/ 8401 h 10000"/>
              <a:gd name="connsiteX42" fmla="*/ 4300 w 10000"/>
              <a:gd name="connsiteY42" fmla="*/ 7447 h 10000"/>
              <a:gd name="connsiteX43" fmla="*/ 4535 w 10000"/>
              <a:gd name="connsiteY43" fmla="*/ 6920 h 10000"/>
              <a:gd name="connsiteX44" fmla="*/ 4685 w 10000"/>
              <a:gd name="connsiteY44" fmla="*/ 8266 h 10000"/>
              <a:gd name="connsiteX45" fmla="*/ 4936 w 10000"/>
              <a:gd name="connsiteY45" fmla="*/ 8957 h 10000"/>
              <a:gd name="connsiteX46" fmla="*/ 5390 w 10000"/>
              <a:gd name="connsiteY46" fmla="*/ 8984 h 10000"/>
              <a:gd name="connsiteX47" fmla="*/ 5841 w 10000"/>
              <a:gd name="connsiteY47" fmla="*/ 9867 h 10000"/>
              <a:gd name="connsiteX48" fmla="*/ 6059 w 10000"/>
              <a:gd name="connsiteY48" fmla="*/ 9605 h 10000"/>
              <a:gd name="connsiteX49" fmla="*/ 6797 w 10000"/>
              <a:gd name="connsiteY49" fmla="*/ 9122 h 10000"/>
              <a:gd name="connsiteX50" fmla="*/ 6800 w 10000"/>
              <a:gd name="connsiteY50" fmla="*/ 7931 h 10000"/>
              <a:gd name="connsiteX51" fmla="*/ 6850 w 10000"/>
              <a:gd name="connsiteY51" fmla="*/ 5312 h 10000"/>
              <a:gd name="connsiteX52" fmla="*/ 6924 w 10000"/>
              <a:gd name="connsiteY52" fmla="*/ 7923 h 10000"/>
              <a:gd name="connsiteX53" fmla="*/ 6931 w 10000"/>
              <a:gd name="connsiteY53" fmla="*/ 9018 h 10000"/>
              <a:gd name="connsiteX54" fmla="*/ 7089 w 10000"/>
              <a:gd name="connsiteY54" fmla="*/ 8956 h 10000"/>
              <a:gd name="connsiteX55" fmla="*/ 7086 w 10000"/>
              <a:gd name="connsiteY55" fmla="*/ 7343 h 10000"/>
              <a:gd name="connsiteX56" fmla="*/ 7145 w 10000"/>
              <a:gd name="connsiteY56" fmla="*/ 5053 h 10000"/>
              <a:gd name="connsiteX57" fmla="*/ 7208 w 10000"/>
              <a:gd name="connsiteY57" fmla="*/ 7378 h 10000"/>
              <a:gd name="connsiteX58" fmla="*/ 7206 w 10000"/>
              <a:gd name="connsiteY58" fmla="*/ 8272 h 10000"/>
              <a:gd name="connsiteX59" fmla="*/ 7419 w 10000"/>
              <a:gd name="connsiteY59" fmla="*/ 8244 h 10000"/>
              <a:gd name="connsiteX60" fmla="*/ 7427 w 10000"/>
              <a:gd name="connsiteY60" fmla="*/ 9004 h 10000"/>
              <a:gd name="connsiteX61" fmla="*/ 8199 w 10000"/>
              <a:gd name="connsiteY61" fmla="*/ 8992 h 10000"/>
              <a:gd name="connsiteX62" fmla="*/ 8374 w 10000"/>
              <a:gd name="connsiteY62" fmla="*/ 9446 h 10000"/>
              <a:gd name="connsiteX63" fmla="*/ 8537 w 10000"/>
              <a:gd name="connsiteY63" fmla="*/ 9749 h 10000"/>
              <a:gd name="connsiteX64" fmla="*/ 8786 w 10000"/>
              <a:gd name="connsiteY64" fmla="*/ 9605 h 10000"/>
              <a:gd name="connsiteX65" fmla="*/ 8938 w 10000"/>
              <a:gd name="connsiteY65" fmla="*/ 9464 h 10000"/>
              <a:gd name="connsiteX66" fmla="*/ 8935 w 10000"/>
              <a:gd name="connsiteY66" fmla="*/ 8443 h 10000"/>
              <a:gd name="connsiteX67" fmla="*/ 9085 w 10000"/>
              <a:gd name="connsiteY67" fmla="*/ 7851 h 10000"/>
              <a:gd name="connsiteX68" fmla="*/ 8982 w 10000"/>
              <a:gd name="connsiteY68" fmla="*/ 7452 h 10000"/>
              <a:gd name="connsiteX69" fmla="*/ 9004 w 10000"/>
              <a:gd name="connsiteY69" fmla="*/ 6031 h 10000"/>
              <a:gd name="connsiteX70" fmla="*/ 9171 w 10000"/>
              <a:gd name="connsiteY70" fmla="*/ 5141 h 10000"/>
              <a:gd name="connsiteX71" fmla="*/ 9203 w 10000"/>
              <a:gd name="connsiteY71" fmla="*/ 923 h 10000"/>
              <a:gd name="connsiteX72" fmla="*/ 9245 w 10000"/>
              <a:gd name="connsiteY72" fmla="*/ 5146 h 10000"/>
              <a:gd name="connsiteX73" fmla="*/ 9422 w 10000"/>
              <a:gd name="connsiteY73" fmla="*/ 6095 h 10000"/>
              <a:gd name="connsiteX74" fmla="*/ 9460 w 10000"/>
              <a:gd name="connsiteY74" fmla="*/ 7327 h 10000"/>
              <a:gd name="connsiteX75" fmla="*/ 9359 w 10000"/>
              <a:gd name="connsiteY75" fmla="*/ 7824 h 10000"/>
              <a:gd name="connsiteX76" fmla="*/ 9512 w 10000"/>
              <a:gd name="connsiteY76" fmla="*/ 8531 h 10000"/>
              <a:gd name="connsiteX77" fmla="*/ 9509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11"/>
              <a:gd name="connsiteY0" fmla="*/ 9942 h 10000"/>
              <a:gd name="connsiteX1" fmla="*/ 826 w 10011"/>
              <a:gd name="connsiteY1" fmla="*/ 9865 h 10000"/>
              <a:gd name="connsiteX2" fmla="*/ 867 w 10011"/>
              <a:gd name="connsiteY2" fmla="*/ 9371 h 10000"/>
              <a:gd name="connsiteX3" fmla="*/ 862 w 10011"/>
              <a:gd name="connsiteY3" fmla="*/ 6989 h 10000"/>
              <a:gd name="connsiteX4" fmla="*/ 958 w 10011"/>
              <a:gd name="connsiteY4" fmla="*/ 6092 h 10000"/>
              <a:gd name="connsiteX5" fmla="*/ 1000 w 10011"/>
              <a:gd name="connsiteY5" fmla="*/ 1824 h 10000"/>
              <a:gd name="connsiteX6" fmla="*/ 1087 w 10011"/>
              <a:gd name="connsiteY6" fmla="*/ 6062 h 10000"/>
              <a:gd name="connsiteX7" fmla="*/ 1196 w 10011"/>
              <a:gd name="connsiteY7" fmla="*/ 6927 h 10000"/>
              <a:gd name="connsiteX8" fmla="*/ 1196 w 10011"/>
              <a:gd name="connsiteY8" fmla="*/ 9619 h 10000"/>
              <a:gd name="connsiteX9" fmla="*/ 1256 w 10011"/>
              <a:gd name="connsiteY9" fmla="*/ 9896 h 10000"/>
              <a:gd name="connsiteX10" fmla="*/ 1306 w 10011"/>
              <a:gd name="connsiteY10" fmla="*/ 9896 h 10000"/>
              <a:gd name="connsiteX11" fmla="*/ 1347 w 10011"/>
              <a:gd name="connsiteY11" fmla="*/ 9680 h 10000"/>
              <a:gd name="connsiteX12" fmla="*/ 1434 w 10011"/>
              <a:gd name="connsiteY12" fmla="*/ 9650 h 10000"/>
              <a:gd name="connsiteX13" fmla="*/ 1430 w 10011"/>
              <a:gd name="connsiteY13" fmla="*/ 7330 h 10000"/>
              <a:gd name="connsiteX14" fmla="*/ 1512 w 10011"/>
              <a:gd name="connsiteY14" fmla="*/ 6309 h 10000"/>
              <a:gd name="connsiteX15" fmla="*/ 1553 w 10011"/>
              <a:gd name="connsiteY15" fmla="*/ 2660 h 10000"/>
              <a:gd name="connsiteX16" fmla="*/ 1649 w 10011"/>
              <a:gd name="connsiteY16" fmla="*/ 6247 h 10000"/>
              <a:gd name="connsiteX17" fmla="*/ 1736 w 10011"/>
              <a:gd name="connsiteY17" fmla="*/ 7330 h 10000"/>
              <a:gd name="connsiteX18" fmla="*/ 1732 w 10011"/>
              <a:gd name="connsiteY18" fmla="*/ 9956 h 10000"/>
              <a:gd name="connsiteX19" fmla="*/ 1858 w 10011"/>
              <a:gd name="connsiteY19" fmla="*/ 9966 h 10000"/>
              <a:gd name="connsiteX20" fmla="*/ 1833 w 10011"/>
              <a:gd name="connsiteY20" fmla="*/ 6123 h 10000"/>
              <a:gd name="connsiteX21" fmla="*/ 1929 w 10011"/>
              <a:gd name="connsiteY21" fmla="*/ 4577 h 10000"/>
              <a:gd name="connsiteX22" fmla="*/ 2016 w 10011"/>
              <a:gd name="connsiteY22" fmla="*/ 0 h 10000"/>
              <a:gd name="connsiteX23" fmla="*/ 2107 w 10011"/>
              <a:gd name="connsiteY23" fmla="*/ 4423 h 10000"/>
              <a:gd name="connsiteX24" fmla="*/ 2217 w 10011"/>
              <a:gd name="connsiteY24" fmla="*/ 6154 h 10000"/>
              <a:gd name="connsiteX25" fmla="*/ 2222 w 10011"/>
              <a:gd name="connsiteY25" fmla="*/ 9200 h 10000"/>
              <a:gd name="connsiteX26" fmla="*/ 2303 w 10011"/>
              <a:gd name="connsiteY26" fmla="*/ 9959 h 10000"/>
              <a:gd name="connsiteX27" fmla="*/ 2478 w 10011"/>
              <a:gd name="connsiteY27" fmla="*/ 8846 h 10000"/>
              <a:gd name="connsiteX28" fmla="*/ 2592 w 10011"/>
              <a:gd name="connsiteY28" fmla="*/ 9834 h 10000"/>
              <a:gd name="connsiteX29" fmla="*/ 2597 w 10011"/>
              <a:gd name="connsiteY29" fmla="*/ 6403 h 10000"/>
              <a:gd name="connsiteX30" fmla="*/ 2716 w 10011"/>
              <a:gd name="connsiteY30" fmla="*/ 5783 h 10000"/>
              <a:gd name="connsiteX31" fmla="*/ 2767 w 10011"/>
              <a:gd name="connsiteY31" fmla="*/ 968 h 10000"/>
              <a:gd name="connsiteX32" fmla="*/ 2835 w 10011"/>
              <a:gd name="connsiteY32" fmla="*/ 5753 h 10000"/>
              <a:gd name="connsiteX33" fmla="*/ 2968 w 10011"/>
              <a:gd name="connsiteY33" fmla="*/ 6278 h 10000"/>
              <a:gd name="connsiteX34" fmla="*/ 2961 w 10011"/>
              <a:gd name="connsiteY34" fmla="*/ 9165 h 10000"/>
              <a:gd name="connsiteX35" fmla="*/ 3091 w 10011"/>
              <a:gd name="connsiteY35" fmla="*/ 9213 h 10000"/>
              <a:gd name="connsiteX36" fmla="*/ 3238 w 10011"/>
              <a:gd name="connsiteY36" fmla="*/ 8564 h 10000"/>
              <a:gd name="connsiteX37" fmla="*/ 3685 w 10011"/>
              <a:gd name="connsiteY37" fmla="*/ 9251 h 10000"/>
              <a:gd name="connsiteX38" fmla="*/ 3849 w 10011"/>
              <a:gd name="connsiteY38" fmla="*/ 9522 h 10000"/>
              <a:gd name="connsiteX39" fmla="*/ 3948 w 10011"/>
              <a:gd name="connsiteY39" fmla="*/ 9058 h 10000"/>
              <a:gd name="connsiteX40" fmla="*/ 4097 w 10011"/>
              <a:gd name="connsiteY40" fmla="*/ 9463 h 10000"/>
              <a:gd name="connsiteX41" fmla="*/ 4192 w 10011"/>
              <a:gd name="connsiteY41" fmla="*/ 8401 h 10000"/>
              <a:gd name="connsiteX42" fmla="*/ 4311 w 10011"/>
              <a:gd name="connsiteY42" fmla="*/ 7447 h 10000"/>
              <a:gd name="connsiteX43" fmla="*/ 4546 w 10011"/>
              <a:gd name="connsiteY43" fmla="*/ 6920 h 10000"/>
              <a:gd name="connsiteX44" fmla="*/ 4696 w 10011"/>
              <a:gd name="connsiteY44" fmla="*/ 8266 h 10000"/>
              <a:gd name="connsiteX45" fmla="*/ 4947 w 10011"/>
              <a:gd name="connsiteY45" fmla="*/ 8957 h 10000"/>
              <a:gd name="connsiteX46" fmla="*/ 5401 w 10011"/>
              <a:gd name="connsiteY46" fmla="*/ 8984 h 10000"/>
              <a:gd name="connsiteX47" fmla="*/ 5852 w 10011"/>
              <a:gd name="connsiteY47" fmla="*/ 9867 h 10000"/>
              <a:gd name="connsiteX48" fmla="*/ 6070 w 10011"/>
              <a:gd name="connsiteY48" fmla="*/ 9605 h 10000"/>
              <a:gd name="connsiteX49" fmla="*/ 6808 w 10011"/>
              <a:gd name="connsiteY49" fmla="*/ 9122 h 10000"/>
              <a:gd name="connsiteX50" fmla="*/ 6811 w 10011"/>
              <a:gd name="connsiteY50" fmla="*/ 7931 h 10000"/>
              <a:gd name="connsiteX51" fmla="*/ 6861 w 10011"/>
              <a:gd name="connsiteY51" fmla="*/ 5312 h 10000"/>
              <a:gd name="connsiteX52" fmla="*/ 6935 w 10011"/>
              <a:gd name="connsiteY52" fmla="*/ 7923 h 10000"/>
              <a:gd name="connsiteX53" fmla="*/ 6942 w 10011"/>
              <a:gd name="connsiteY53" fmla="*/ 9018 h 10000"/>
              <a:gd name="connsiteX54" fmla="*/ 7100 w 10011"/>
              <a:gd name="connsiteY54" fmla="*/ 8956 h 10000"/>
              <a:gd name="connsiteX55" fmla="*/ 7097 w 10011"/>
              <a:gd name="connsiteY55" fmla="*/ 7343 h 10000"/>
              <a:gd name="connsiteX56" fmla="*/ 7156 w 10011"/>
              <a:gd name="connsiteY56" fmla="*/ 5053 h 10000"/>
              <a:gd name="connsiteX57" fmla="*/ 7219 w 10011"/>
              <a:gd name="connsiteY57" fmla="*/ 7378 h 10000"/>
              <a:gd name="connsiteX58" fmla="*/ 7217 w 10011"/>
              <a:gd name="connsiteY58" fmla="*/ 8272 h 10000"/>
              <a:gd name="connsiteX59" fmla="*/ 7430 w 10011"/>
              <a:gd name="connsiteY59" fmla="*/ 8244 h 10000"/>
              <a:gd name="connsiteX60" fmla="*/ 7438 w 10011"/>
              <a:gd name="connsiteY60" fmla="*/ 9004 h 10000"/>
              <a:gd name="connsiteX61" fmla="*/ 8210 w 10011"/>
              <a:gd name="connsiteY61" fmla="*/ 8992 h 10000"/>
              <a:gd name="connsiteX62" fmla="*/ 8385 w 10011"/>
              <a:gd name="connsiteY62" fmla="*/ 9446 h 10000"/>
              <a:gd name="connsiteX63" fmla="*/ 8548 w 10011"/>
              <a:gd name="connsiteY63" fmla="*/ 9749 h 10000"/>
              <a:gd name="connsiteX64" fmla="*/ 8797 w 10011"/>
              <a:gd name="connsiteY64" fmla="*/ 9605 h 10000"/>
              <a:gd name="connsiteX65" fmla="*/ 8949 w 10011"/>
              <a:gd name="connsiteY65" fmla="*/ 9464 h 10000"/>
              <a:gd name="connsiteX66" fmla="*/ 8946 w 10011"/>
              <a:gd name="connsiteY66" fmla="*/ 8443 h 10000"/>
              <a:gd name="connsiteX67" fmla="*/ 9096 w 10011"/>
              <a:gd name="connsiteY67" fmla="*/ 7851 h 10000"/>
              <a:gd name="connsiteX68" fmla="*/ 8993 w 10011"/>
              <a:gd name="connsiteY68" fmla="*/ 7452 h 10000"/>
              <a:gd name="connsiteX69" fmla="*/ 9015 w 10011"/>
              <a:gd name="connsiteY69" fmla="*/ 6031 h 10000"/>
              <a:gd name="connsiteX70" fmla="*/ 9182 w 10011"/>
              <a:gd name="connsiteY70" fmla="*/ 5141 h 10000"/>
              <a:gd name="connsiteX71" fmla="*/ 9214 w 10011"/>
              <a:gd name="connsiteY71" fmla="*/ 923 h 10000"/>
              <a:gd name="connsiteX72" fmla="*/ 9256 w 10011"/>
              <a:gd name="connsiteY72" fmla="*/ 5146 h 10000"/>
              <a:gd name="connsiteX73" fmla="*/ 9433 w 10011"/>
              <a:gd name="connsiteY73" fmla="*/ 6095 h 10000"/>
              <a:gd name="connsiteX74" fmla="*/ 9471 w 10011"/>
              <a:gd name="connsiteY74" fmla="*/ 7327 h 10000"/>
              <a:gd name="connsiteX75" fmla="*/ 9370 w 10011"/>
              <a:gd name="connsiteY75" fmla="*/ 7824 h 10000"/>
              <a:gd name="connsiteX76" fmla="*/ 9523 w 10011"/>
              <a:gd name="connsiteY76" fmla="*/ 8531 h 10000"/>
              <a:gd name="connsiteX77" fmla="*/ 9520 w 10011"/>
              <a:gd name="connsiteY77" fmla="*/ 9594 h 10000"/>
              <a:gd name="connsiteX78" fmla="*/ 9652 w 10011"/>
              <a:gd name="connsiteY78" fmla="*/ 9156 h 10000"/>
              <a:gd name="connsiteX79" fmla="*/ 9699 w 10011"/>
              <a:gd name="connsiteY79" fmla="*/ 9789 h 10000"/>
              <a:gd name="connsiteX80" fmla="*/ 9785 w 10011"/>
              <a:gd name="connsiteY80" fmla="*/ 8913 h 10000"/>
              <a:gd name="connsiteX81" fmla="*/ 10011 w 10011"/>
              <a:gd name="connsiteY81" fmla="*/ 9743 h 10000"/>
              <a:gd name="connsiteX0" fmla="*/ 0 w 9988"/>
              <a:gd name="connsiteY0" fmla="*/ 9710 h 10000"/>
              <a:gd name="connsiteX1" fmla="*/ 803 w 9988"/>
              <a:gd name="connsiteY1" fmla="*/ 9865 h 10000"/>
              <a:gd name="connsiteX2" fmla="*/ 844 w 9988"/>
              <a:gd name="connsiteY2" fmla="*/ 9371 h 10000"/>
              <a:gd name="connsiteX3" fmla="*/ 839 w 9988"/>
              <a:gd name="connsiteY3" fmla="*/ 6989 h 10000"/>
              <a:gd name="connsiteX4" fmla="*/ 935 w 9988"/>
              <a:gd name="connsiteY4" fmla="*/ 6092 h 10000"/>
              <a:gd name="connsiteX5" fmla="*/ 977 w 9988"/>
              <a:gd name="connsiteY5" fmla="*/ 1824 h 10000"/>
              <a:gd name="connsiteX6" fmla="*/ 1064 w 9988"/>
              <a:gd name="connsiteY6" fmla="*/ 6062 h 10000"/>
              <a:gd name="connsiteX7" fmla="*/ 1173 w 9988"/>
              <a:gd name="connsiteY7" fmla="*/ 6927 h 10000"/>
              <a:gd name="connsiteX8" fmla="*/ 1173 w 9988"/>
              <a:gd name="connsiteY8" fmla="*/ 9619 h 10000"/>
              <a:gd name="connsiteX9" fmla="*/ 1233 w 9988"/>
              <a:gd name="connsiteY9" fmla="*/ 9896 h 10000"/>
              <a:gd name="connsiteX10" fmla="*/ 1283 w 9988"/>
              <a:gd name="connsiteY10" fmla="*/ 9896 h 10000"/>
              <a:gd name="connsiteX11" fmla="*/ 1324 w 9988"/>
              <a:gd name="connsiteY11" fmla="*/ 9680 h 10000"/>
              <a:gd name="connsiteX12" fmla="*/ 1411 w 9988"/>
              <a:gd name="connsiteY12" fmla="*/ 9650 h 10000"/>
              <a:gd name="connsiteX13" fmla="*/ 1407 w 9988"/>
              <a:gd name="connsiteY13" fmla="*/ 7330 h 10000"/>
              <a:gd name="connsiteX14" fmla="*/ 1489 w 9988"/>
              <a:gd name="connsiteY14" fmla="*/ 6309 h 10000"/>
              <a:gd name="connsiteX15" fmla="*/ 1530 w 9988"/>
              <a:gd name="connsiteY15" fmla="*/ 2660 h 10000"/>
              <a:gd name="connsiteX16" fmla="*/ 1626 w 9988"/>
              <a:gd name="connsiteY16" fmla="*/ 6247 h 10000"/>
              <a:gd name="connsiteX17" fmla="*/ 1713 w 9988"/>
              <a:gd name="connsiteY17" fmla="*/ 7330 h 10000"/>
              <a:gd name="connsiteX18" fmla="*/ 1709 w 9988"/>
              <a:gd name="connsiteY18" fmla="*/ 9956 h 10000"/>
              <a:gd name="connsiteX19" fmla="*/ 1835 w 9988"/>
              <a:gd name="connsiteY19" fmla="*/ 9966 h 10000"/>
              <a:gd name="connsiteX20" fmla="*/ 1810 w 9988"/>
              <a:gd name="connsiteY20" fmla="*/ 6123 h 10000"/>
              <a:gd name="connsiteX21" fmla="*/ 1906 w 9988"/>
              <a:gd name="connsiteY21" fmla="*/ 4577 h 10000"/>
              <a:gd name="connsiteX22" fmla="*/ 1993 w 9988"/>
              <a:gd name="connsiteY22" fmla="*/ 0 h 10000"/>
              <a:gd name="connsiteX23" fmla="*/ 2084 w 9988"/>
              <a:gd name="connsiteY23" fmla="*/ 4423 h 10000"/>
              <a:gd name="connsiteX24" fmla="*/ 2194 w 9988"/>
              <a:gd name="connsiteY24" fmla="*/ 6154 h 10000"/>
              <a:gd name="connsiteX25" fmla="*/ 2199 w 9988"/>
              <a:gd name="connsiteY25" fmla="*/ 9200 h 10000"/>
              <a:gd name="connsiteX26" fmla="*/ 2280 w 9988"/>
              <a:gd name="connsiteY26" fmla="*/ 9959 h 10000"/>
              <a:gd name="connsiteX27" fmla="*/ 2455 w 9988"/>
              <a:gd name="connsiteY27" fmla="*/ 8846 h 10000"/>
              <a:gd name="connsiteX28" fmla="*/ 2569 w 9988"/>
              <a:gd name="connsiteY28" fmla="*/ 9834 h 10000"/>
              <a:gd name="connsiteX29" fmla="*/ 2574 w 9988"/>
              <a:gd name="connsiteY29" fmla="*/ 6403 h 10000"/>
              <a:gd name="connsiteX30" fmla="*/ 2693 w 9988"/>
              <a:gd name="connsiteY30" fmla="*/ 5783 h 10000"/>
              <a:gd name="connsiteX31" fmla="*/ 2744 w 9988"/>
              <a:gd name="connsiteY31" fmla="*/ 968 h 10000"/>
              <a:gd name="connsiteX32" fmla="*/ 2812 w 9988"/>
              <a:gd name="connsiteY32" fmla="*/ 5753 h 10000"/>
              <a:gd name="connsiteX33" fmla="*/ 2945 w 9988"/>
              <a:gd name="connsiteY33" fmla="*/ 6278 h 10000"/>
              <a:gd name="connsiteX34" fmla="*/ 2938 w 9988"/>
              <a:gd name="connsiteY34" fmla="*/ 9165 h 10000"/>
              <a:gd name="connsiteX35" fmla="*/ 3068 w 9988"/>
              <a:gd name="connsiteY35" fmla="*/ 9213 h 10000"/>
              <a:gd name="connsiteX36" fmla="*/ 3215 w 9988"/>
              <a:gd name="connsiteY36" fmla="*/ 8564 h 10000"/>
              <a:gd name="connsiteX37" fmla="*/ 3662 w 9988"/>
              <a:gd name="connsiteY37" fmla="*/ 9251 h 10000"/>
              <a:gd name="connsiteX38" fmla="*/ 3826 w 9988"/>
              <a:gd name="connsiteY38" fmla="*/ 9522 h 10000"/>
              <a:gd name="connsiteX39" fmla="*/ 3925 w 9988"/>
              <a:gd name="connsiteY39" fmla="*/ 9058 h 10000"/>
              <a:gd name="connsiteX40" fmla="*/ 4074 w 9988"/>
              <a:gd name="connsiteY40" fmla="*/ 9463 h 10000"/>
              <a:gd name="connsiteX41" fmla="*/ 4169 w 9988"/>
              <a:gd name="connsiteY41" fmla="*/ 8401 h 10000"/>
              <a:gd name="connsiteX42" fmla="*/ 4288 w 9988"/>
              <a:gd name="connsiteY42" fmla="*/ 7447 h 10000"/>
              <a:gd name="connsiteX43" fmla="*/ 4523 w 9988"/>
              <a:gd name="connsiteY43" fmla="*/ 6920 h 10000"/>
              <a:gd name="connsiteX44" fmla="*/ 4673 w 9988"/>
              <a:gd name="connsiteY44" fmla="*/ 8266 h 10000"/>
              <a:gd name="connsiteX45" fmla="*/ 4924 w 9988"/>
              <a:gd name="connsiteY45" fmla="*/ 8957 h 10000"/>
              <a:gd name="connsiteX46" fmla="*/ 5378 w 9988"/>
              <a:gd name="connsiteY46" fmla="*/ 8984 h 10000"/>
              <a:gd name="connsiteX47" fmla="*/ 5829 w 9988"/>
              <a:gd name="connsiteY47" fmla="*/ 9867 h 10000"/>
              <a:gd name="connsiteX48" fmla="*/ 6047 w 9988"/>
              <a:gd name="connsiteY48" fmla="*/ 9605 h 10000"/>
              <a:gd name="connsiteX49" fmla="*/ 6785 w 9988"/>
              <a:gd name="connsiteY49" fmla="*/ 9122 h 10000"/>
              <a:gd name="connsiteX50" fmla="*/ 6788 w 9988"/>
              <a:gd name="connsiteY50" fmla="*/ 7931 h 10000"/>
              <a:gd name="connsiteX51" fmla="*/ 6838 w 9988"/>
              <a:gd name="connsiteY51" fmla="*/ 5312 h 10000"/>
              <a:gd name="connsiteX52" fmla="*/ 6912 w 9988"/>
              <a:gd name="connsiteY52" fmla="*/ 7923 h 10000"/>
              <a:gd name="connsiteX53" fmla="*/ 6919 w 9988"/>
              <a:gd name="connsiteY53" fmla="*/ 9018 h 10000"/>
              <a:gd name="connsiteX54" fmla="*/ 7077 w 9988"/>
              <a:gd name="connsiteY54" fmla="*/ 8956 h 10000"/>
              <a:gd name="connsiteX55" fmla="*/ 7074 w 9988"/>
              <a:gd name="connsiteY55" fmla="*/ 7343 h 10000"/>
              <a:gd name="connsiteX56" fmla="*/ 7133 w 9988"/>
              <a:gd name="connsiteY56" fmla="*/ 5053 h 10000"/>
              <a:gd name="connsiteX57" fmla="*/ 7196 w 9988"/>
              <a:gd name="connsiteY57" fmla="*/ 7378 h 10000"/>
              <a:gd name="connsiteX58" fmla="*/ 7194 w 9988"/>
              <a:gd name="connsiteY58" fmla="*/ 8272 h 10000"/>
              <a:gd name="connsiteX59" fmla="*/ 7407 w 9988"/>
              <a:gd name="connsiteY59" fmla="*/ 8244 h 10000"/>
              <a:gd name="connsiteX60" fmla="*/ 7415 w 9988"/>
              <a:gd name="connsiteY60" fmla="*/ 9004 h 10000"/>
              <a:gd name="connsiteX61" fmla="*/ 8187 w 9988"/>
              <a:gd name="connsiteY61" fmla="*/ 8992 h 10000"/>
              <a:gd name="connsiteX62" fmla="*/ 8362 w 9988"/>
              <a:gd name="connsiteY62" fmla="*/ 9446 h 10000"/>
              <a:gd name="connsiteX63" fmla="*/ 8525 w 9988"/>
              <a:gd name="connsiteY63" fmla="*/ 9749 h 10000"/>
              <a:gd name="connsiteX64" fmla="*/ 8774 w 9988"/>
              <a:gd name="connsiteY64" fmla="*/ 9605 h 10000"/>
              <a:gd name="connsiteX65" fmla="*/ 8926 w 9988"/>
              <a:gd name="connsiteY65" fmla="*/ 9464 h 10000"/>
              <a:gd name="connsiteX66" fmla="*/ 8923 w 9988"/>
              <a:gd name="connsiteY66" fmla="*/ 8443 h 10000"/>
              <a:gd name="connsiteX67" fmla="*/ 9073 w 9988"/>
              <a:gd name="connsiteY67" fmla="*/ 7851 h 10000"/>
              <a:gd name="connsiteX68" fmla="*/ 8970 w 9988"/>
              <a:gd name="connsiteY68" fmla="*/ 7452 h 10000"/>
              <a:gd name="connsiteX69" fmla="*/ 8992 w 9988"/>
              <a:gd name="connsiteY69" fmla="*/ 6031 h 10000"/>
              <a:gd name="connsiteX70" fmla="*/ 9159 w 9988"/>
              <a:gd name="connsiteY70" fmla="*/ 5141 h 10000"/>
              <a:gd name="connsiteX71" fmla="*/ 9191 w 9988"/>
              <a:gd name="connsiteY71" fmla="*/ 923 h 10000"/>
              <a:gd name="connsiteX72" fmla="*/ 9233 w 9988"/>
              <a:gd name="connsiteY72" fmla="*/ 5146 h 10000"/>
              <a:gd name="connsiteX73" fmla="*/ 9410 w 9988"/>
              <a:gd name="connsiteY73" fmla="*/ 6095 h 10000"/>
              <a:gd name="connsiteX74" fmla="*/ 9448 w 9988"/>
              <a:gd name="connsiteY74" fmla="*/ 7327 h 10000"/>
              <a:gd name="connsiteX75" fmla="*/ 9347 w 9988"/>
              <a:gd name="connsiteY75" fmla="*/ 7824 h 10000"/>
              <a:gd name="connsiteX76" fmla="*/ 9500 w 9988"/>
              <a:gd name="connsiteY76" fmla="*/ 8531 h 10000"/>
              <a:gd name="connsiteX77" fmla="*/ 9497 w 9988"/>
              <a:gd name="connsiteY77" fmla="*/ 9594 h 10000"/>
              <a:gd name="connsiteX78" fmla="*/ 9629 w 9988"/>
              <a:gd name="connsiteY78" fmla="*/ 9156 h 10000"/>
              <a:gd name="connsiteX79" fmla="*/ 9676 w 9988"/>
              <a:gd name="connsiteY79" fmla="*/ 9789 h 10000"/>
              <a:gd name="connsiteX80" fmla="*/ 9762 w 9988"/>
              <a:gd name="connsiteY80" fmla="*/ 8913 h 10000"/>
              <a:gd name="connsiteX81" fmla="*/ 9988 w 9988"/>
              <a:gd name="connsiteY81" fmla="*/ 9743 h 10000"/>
              <a:gd name="connsiteX0" fmla="*/ 0 w 10000"/>
              <a:gd name="connsiteY0" fmla="*/ 9710 h 10000"/>
              <a:gd name="connsiteX1" fmla="*/ 804 w 10000"/>
              <a:gd name="connsiteY1" fmla="*/ 9865 h 10000"/>
              <a:gd name="connsiteX2" fmla="*/ 845 w 10000"/>
              <a:gd name="connsiteY2" fmla="*/ 9371 h 10000"/>
              <a:gd name="connsiteX3" fmla="*/ 840 w 10000"/>
              <a:gd name="connsiteY3" fmla="*/ 6989 h 10000"/>
              <a:gd name="connsiteX4" fmla="*/ 936 w 10000"/>
              <a:gd name="connsiteY4" fmla="*/ 6092 h 10000"/>
              <a:gd name="connsiteX5" fmla="*/ 978 w 10000"/>
              <a:gd name="connsiteY5" fmla="*/ 1824 h 10000"/>
              <a:gd name="connsiteX6" fmla="*/ 1065 w 10000"/>
              <a:gd name="connsiteY6" fmla="*/ 6062 h 10000"/>
              <a:gd name="connsiteX7" fmla="*/ 1174 w 10000"/>
              <a:gd name="connsiteY7" fmla="*/ 6927 h 10000"/>
              <a:gd name="connsiteX8" fmla="*/ 1174 w 10000"/>
              <a:gd name="connsiteY8" fmla="*/ 9619 h 10000"/>
              <a:gd name="connsiteX9" fmla="*/ 1234 w 10000"/>
              <a:gd name="connsiteY9" fmla="*/ 9896 h 10000"/>
              <a:gd name="connsiteX10" fmla="*/ 1285 w 10000"/>
              <a:gd name="connsiteY10" fmla="*/ 9896 h 10000"/>
              <a:gd name="connsiteX11" fmla="*/ 1326 w 10000"/>
              <a:gd name="connsiteY11" fmla="*/ 9680 h 10000"/>
              <a:gd name="connsiteX12" fmla="*/ 1413 w 10000"/>
              <a:gd name="connsiteY12" fmla="*/ 9650 h 10000"/>
              <a:gd name="connsiteX13" fmla="*/ 1409 w 10000"/>
              <a:gd name="connsiteY13" fmla="*/ 7330 h 10000"/>
              <a:gd name="connsiteX14" fmla="*/ 1491 w 10000"/>
              <a:gd name="connsiteY14" fmla="*/ 6309 h 10000"/>
              <a:gd name="connsiteX15" fmla="*/ 1532 w 10000"/>
              <a:gd name="connsiteY15" fmla="*/ 2660 h 10000"/>
              <a:gd name="connsiteX16" fmla="*/ 1628 w 10000"/>
              <a:gd name="connsiteY16" fmla="*/ 6247 h 10000"/>
              <a:gd name="connsiteX17" fmla="*/ 1715 w 10000"/>
              <a:gd name="connsiteY17" fmla="*/ 7330 h 10000"/>
              <a:gd name="connsiteX18" fmla="*/ 1711 w 10000"/>
              <a:gd name="connsiteY18" fmla="*/ 9956 h 10000"/>
              <a:gd name="connsiteX19" fmla="*/ 1837 w 10000"/>
              <a:gd name="connsiteY19" fmla="*/ 9966 h 10000"/>
              <a:gd name="connsiteX20" fmla="*/ 1812 w 10000"/>
              <a:gd name="connsiteY20" fmla="*/ 6123 h 10000"/>
              <a:gd name="connsiteX21" fmla="*/ 1908 w 10000"/>
              <a:gd name="connsiteY21" fmla="*/ 4577 h 10000"/>
              <a:gd name="connsiteX22" fmla="*/ 1995 w 10000"/>
              <a:gd name="connsiteY22" fmla="*/ 0 h 10000"/>
              <a:gd name="connsiteX23" fmla="*/ 2087 w 10000"/>
              <a:gd name="connsiteY23" fmla="*/ 4423 h 10000"/>
              <a:gd name="connsiteX24" fmla="*/ 2197 w 10000"/>
              <a:gd name="connsiteY24" fmla="*/ 6154 h 10000"/>
              <a:gd name="connsiteX25" fmla="*/ 2202 w 10000"/>
              <a:gd name="connsiteY25" fmla="*/ 9200 h 10000"/>
              <a:gd name="connsiteX26" fmla="*/ 2283 w 10000"/>
              <a:gd name="connsiteY26" fmla="*/ 9959 h 10000"/>
              <a:gd name="connsiteX27" fmla="*/ 2458 w 10000"/>
              <a:gd name="connsiteY27" fmla="*/ 8846 h 10000"/>
              <a:gd name="connsiteX28" fmla="*/ 2572 w 10000"/>
              <a:gd name="connsiteY28" fmla="*/ 9834 h 10000"/>
              <a:gd name="connsiteX29" fmla="*/ 2577 w 10000"/>
              <a:gd name="connsiteY29" fmla="*/ 6403 h 10000"/>
              <a:gd name="connsiteX30" fmla="*/ 2696 w 10000"/>
              <a:gd name="connsiteY30" fmla="*/ 5783 h 10000"/>
              <a:gd name="connsiteX31" fmla="*/ 2747 w 10000"/>
              <a:gd name="connsiteY31" fmla="*/ 968 h 10000"/>
              <a:gd name="connsiteX32" fmla="*/ 2815 w 10000"/>
              <a:gd name="connsiteY32" fmla="*/ 5753 h 10000"/>
              <a:gd name="connsiteX33" fmla="*/ 2949 w 10000"/>
              <a:gd name="connsiteY33" fmla="*/ 6278 h 10000"/>
              <a:gd name="connsiteX34" fmla="*/ 2942 w 10000"/>
              <a:gd name="connsiteY34" fmla="*/ 9165 h 10000"/>
              <a:gd name="connsiteX35" fmla="*/ 3072 w 10000"/>
              <a:gd name="connsiteY35" fmla="*/ 9213 h 10000"/>
              <a:gd name="connsiteX36" fmla="*/ 3219 w 10000"/>
              <a:gd name="connsiteY36" fmla="*/ 8564 h 10000"/>
              <a:gd name="connsiteX37" fmla="*/ 3666 w 10000"/>
              <a:gd name="connsiteY37" fmla="*/ 9251 h 10000"/>
              <a:gd name="connsiteX38" fmla="*/ 3831 w 10000"/>
              <a:gd name="connsiteY38" fmla="*/ 9522 h 10000"/>
              <a:gd name="connsiteX39" fmla="*/ 3930 w 10000"/>
              <a:gd name="connsiteY39" fmla="*/ 9058 h 10000"/>
              <a:gd name="connsiteX40" fmla="*/ 4079 w 10000"/>
              <a:gd name="connsiteY40" fmla="*/ 9463 h 10000"/>
              <a:gd name="connsiteX41" fmla="*/ 4174 w 10000"/>
              <a:gd name="connsiteY41" fmla="*/ 8401 h 10000"/>
              <a:gd name="connsiteX42" fmla="*/ 4211 w 10000"/>
              <a:gd name="connsiteY42" fmla="*/ 7171 h 10000"/>
              <a:gd name="connsiteX43" fmla="*/ 4528 w 10000"/>
              <a:gd name="connsiteY43" fmla="*/ 6920 h 10000"/>
              <a:gd name="connsiteX44" fmla="*/ 4679 w 10000"/>
              <a:gd name="connsiteY44" fmla="*/ 8266 h 10000"/>
              <a:gd name="connsiteX45" fmla="*/ 4930 w 10000"/>
              <a:gd name="connsiteY45" fmla="*/ 8957 h 10000"/>
              <a:gd name="connsiteX46" fmla="*/ 5384 w 10000"/>
              <a:gd name="connsiteY46" fmla="*/ 8984 h 10000"/>
              <a:gd name="connsiteX47" fmla="*/ 5836 w 10000"/>
              <a:gd name="connsiteY47" fmla="*/ 9867 h 10000"/>
              <a:gd name="connsiteX48" fmla="*/ 6054 w 10000"/>
              <a:gd name="connsiteY48" fmla="*/ 9605 h 10000"/>
              <a:gd name="connsiteX49" fmla="*/ 6793 w 10000"/>
              <a:gd name="connsiteY49" fmla="*/ 9122 h 10000"/>
              <a:gd name="connsiteX50" fmla="*/ 6796 w 10000"/>
              <a:gd name="connsiteY50" fmla="*/ 7931 h 10000"/>
              <a:gd name="connsiteX51" fmla="*/ 6846 w 10000"/>
              <a:gd name="connsiteY51" fmla="*/ 5312 h 10000"/>
              <a:gd name="connsiteX52" fmla="*/ 6920 w 10000"/>
              <a:gd name="connsiteY52" fmla="*/ 7923 h 10000"/>
              <a:gd name="connsiteX53" fmla="*/ 6927 w 10000"/>
              <a:gd name="connsiteY53" fmla="*/ 9018 h 10000"/>
              <a:gd name="connsiteX54" fmla="*/ 7086 w 10000"/>
              <a:gd name="connsiteY54" fmla="*/ 8956 h 10000"/>
              <a:gd name="connsiteX55" fmla="*/ 7082 w 10000"/>
              <a:gd name="connsiteY55" fmla="*/ 7343 h 10000"/>
              <a:gd name="connsiteX56" fmla="*/ 7142 w 10000"/>
              <a:gd name="connsiteY56" fmla="*/ 5053 h 10000"/>
              <a:gd name="connsiteX57" fmla="*/ 7205 w 10000"/>
              <a:gd name="connsiteY57" fmla="*/ 7378 h 10000"/>
              <a:gd name="connsiteX58" fmla="*/ 7203 w 10000"/>
              <a:gd name="connsiteY58" fmla="*/ 8272 h 10000"/>
              <a:gd name="connsiteX59" fmla="*/ 7416 w 10000"/>
              <a:gd name="connsiteY59" fmla="*/ 8244 h 10000"/>
              <a:gd name="connsiteX60" fmla="*/ 7424 w 10000"/>
              <a:gd name="connsiteY60" fmla="*/ 9004 h 10000"/>
              <a:gd name="connsiteX61" fmla="*/ 8197 w 10000"/>
              <a:gd name="connsiteY61" fmla="*/ 8992 h 10000"/>
              <a:gd name="connsiteX62" fmla="*/ 8372 w 10000"/>
              <a:gd name="connsiteY62" fmla="*/ 9446 h 10000"/>
              <a:gd name="connsiteX63" fmla="*/ 8535 w 10000"/>
              <a:gd name="connsiteY63" fmla="*/ 9749 h 10000"/>
              <a:gd name="connsiteX64" fmla="*/ 8785 w 10000"/>
              <a:gd name="connsiteY64" fmla="*/ 9605 h 10000"/>
              <a:gd name="connsiteX65" fmla="*/ 8937 w 10000"/>
              <a:gd name="connsiteY65" fmla="*/ 9464 h 10000"/>
              <a:gd name="connsiteX66" fmla="*/ 8934 w 10000"/>
              <a:gd name="connsiteY66" fmla="*/ 8443 h 10000"/>
              <a:gd name="connsiteX67" fmla="*/ 9084 w 10000"/>
              <a:gd name="connsiteY67" fmla="*/ 7851 h 10000"/>
              <a:gd name="connsiteX68" fmla="*/ 8981 w 10000"/>
              <a:gd name="connsiteY68" fmla="*/ 7452 h 10000"/>
              <a:gd name="connsiteX69" fmla="*/ 9003 w 10000"/>
              <a:gd name="connsiteY69" fmla="*/ 6031 h 10000"/>
              <a:gd name="connsiteX70" fmla="*/ 9170 w 10000"/>
              <a:gd name="connsiteY70" fmla="*/ 5141 h 10000"/>
              <a:gd name="connsiteX71" fmla="*/ 9202 w 10000"/>
              <a:gd name="connsiteY71" fmla="*/ 923 h 10000"/>
              <a:gd name="connsiteX72" fmla="*/ 9244 w 10000"/>
              <a:gd name="connsiteY72" fmla="*/ 5146 h 10000"/>
              <a:gd name="connsiteX73" fmla="*/ 9421 w 10000"/>
              <a:gd name="connsiteY73" fmla="*/ 6095 h 10000"/>
              <a:gd name="connsiteX74" fmla="*/ 9459 w 10000"/>
              <a:gd name="connsiteY74" fmla="*/ 7327 h 10000"/>
              <a:gd name="connsiteX75" fmla="*/ 9358 w 10000"/>
              <a:gd name="connsiteY75" fmla="*/ 7824 h 10000"/>
              <a:gd name="connsiteX76" fmla="*/ 9511 w 10000"/>
              <a:gd name="connsiteY76" fmla="*/ 8531 h 10000"/>
              <a:gd name="connsiteX77" fmla="*/ 9508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710 h 10000"/>
              <a:gd name="connsiteX1" fmla="*/ 804 w 10000"/>
              <a:gd name="connsiteY1" fmla="*/ 9865 h 10000"/>
              <a:gd name="connsiteX2" fmla="*/ 845 w 10000"/>
              <a:gd name="connsiteY2" fmla="*/ 9371 h 10000"/>
              <a:gd name="connsiteX3" fmla="*/ 840 w 10000"/>
              <a:gd name="connsiteY3" fmla="*/ 6989 h 10000"/>
              <a:gd name="connsiteX4" fmla="*/ 936 w 10000"/>
              <a:gd name="connsiteY4" fmla="*/ 6092 h 10000"/>
              <a:gd name="connsiteX5" fmla="*/ 978 w 10000"/>
              <a:gd name="connsiteY5" fmla="*/ 1824 h 10000"/>
              <a:gd name="connsiteX6" fmla="*/ 1065 w 10000"/>
              <a:gd name="connsiteY6" fmla="*/ 6062 h 10000"/>
              <a:gd name="connsiteX7" fmla="*/ 1174 w 10000"/>
              <a:gd name="connsiteY7" fmla="*/ 6927 h 10000"/>
              <a:gd name="connsiteX8" fmla="*/ 1174 w 10000"/>
              <a:gd name="connsiteY8" fmla="*/ 9619 h 10000"/>
              <a:gd name="connsiteX9" fmla="*/ 1234 w 10000"/>
              <a:gd name="connsiteY9" fmla="*/ 9896 h 10000"/>
              <a:gd name="connsiteX10" fmla="*/ 1285 w 10000"/>
              <a:gd name="connsiteY10" fmla="*/ 9896 h 10000"/>
              <a:gd name="connsiteX11" fmla="*/ 1326 w 10000"/>
              <a:gd name="connsiteY11" fmla="*/ 9680 h 10000"/>
              <a:gd name="connsiteX12" fmla="*/ 1413 w 10000"/>
              <a:gd name="connsiteY12" fmla="*/ 9650 h 10000"/>
              <a:gd name="connsiteX13" fmla="*/ 1409 w 10000"/>
              <a:gd name="connsiteY13" fmla="*/ 7330 h 10000"/>
              <a:gd name="connsiteX14" fmla="*/ 1491 w 10000"/>
              <a:gd name="connsiteY14" fmla="*/ 6309 h 10000"/>
              <a:gd name="connsiteX15" fmla="*/ 1532 w 10000"/>
              <a:gd name="connsiteY15" fmla="*/ 2660 h 10000"/>
              <a:gd name="connsiteX16" fmla="*/ 1628 w 10000"/>
              <a:gd name="connsiteY16" fmla="*/ 6247 h 10000"/>
              <a:gd name="connsiteX17" fmla="*/ 1715 w 10000"/>
              <a:gd name="connsiteY17" fmla="*/ 7330 h 10000"/>
              <a:gd name="connsiteX18" fmla="*/ 1711 w 10000"/>
              <a:gd name="connsiteY18" fmla="*/ 9956 h 10000"/>
              <a:gd name="connsiteX19" fmla="*/ 1837 w 10000"/>
              <a:gd name="connsiteY19" fmla="*/ 9966 h 10000"/>
              <a:gd name="connsiteX20" fmla="*/ 1812 w 10000"/>
              <a:gd name="connsiteY20" fmla="*/ 6123 h 10000"/>
              <a:gd name="connsiteX21" fmla="*/ 1908 w 10000"/>
              <a:gd name="connsiteY21" fmla="*/ 4577 h 10000"/>
              <a:gd name="connsiteX22" fmla="*/ 1995 w 10000"/>
              <a:gd name="connsiteY22" fmla="*/ 0 h 10000"/>
              <a:gd name="connsiteX23" fmla="*/ 2087 w 10000"/>
              <a:gd name="connsiteY23" fmla="*/ 4423 h 10000"/>
              <a:gd name="connsiteX24" fmla="*/ 2197 w 10000"/>
              <a:gd name="connsiteY24" fmla="*/ 6154 h 10000"/>
              <a:gd name="connsiteX25" fmla="*/ 2202 w 10000"/>
              <a:gd name="connsiteY25" fmla="*/ 9200 h 10000"/>
              <a:gd name="connsiteX26" fmla="*/ 2283 w 10000"/>
              <a:gd name="connsiteY26" fmla="*/ 9959 h 10000"/>
              <a:gd name="connsiteX27" fmla="*/ 2458 w 10000"/>
              <a:gd name="connsiteY27" fmla="*/ 8846 h 10000"/>
              <a:gd name="connsiteX28" fmla="*/ 2572 w 10000"/>
              <a:gd name="connsiteY28" fmla="*/ 9834 h 10000"/>
              <a:gd name="connsiteX29" fmla="*/ 2577 w 10000"/>
              <a:gd name="connsiteY29" fmla="*/ 6403 h 10000"/>
              <a:gd name="connsiteX30" fmla="*/ 2696 w 10000"/>
              <a:gd name="connsiteY30" fmla="*/ 5783 h 10000"/>
              <a:gd name="connsiteX31" fmla="*/ 2747 w 10000"/>
              <a:gd name="connsiteY31" fmla="*/ 968 h 10000"/>
              <a:gd name="connsiteX32" fmla="*/ 2815 w 10000"/>
              <a:gd name="connsiteY32" fmla="*/ 5753 h 10000"/>
              <a:gd name="connsiteX33" fmla="*/ 2949 w 10000"/>
              <a:gd name="connsiteY33" fmla="*/ 6278 h 10000"/>
              <a:gd name="connsiteX34" fmla="*/ 2942 w 10000"/>
              <a:gd name="connsiteY34" fmla="*/ 9165 h 10000"/>
              <a:gd name="connsiteX35" fmla="*/ 3072 w 10000"/>
              <a:gd name="connsiteY35" fmla="*/ 9213 h 10000"/>
              <a:gd name="connsiteX36" fmla="*/ 3219 w 10000"/>
              <a:gd name="connsiteY36" fmla="*/ 8564 h 10000"/>
              <a:gd name="connsiteX37" fmla="*/ 3666 w 10000"/>
              <a:gd name="connsiteY37" fmla="*/ 9251 h 10000"/>
              <a:gd name="connsiteX38" fmla="*/ 3831 w 10000"/>
              <a:gd name="connsiteY38" fmla="*/ 9522 h 10000"/>
              <a:gd name="connsiteX39" fmla="*/ 3930 w 10000"/>
              <a:gd name="connsiteY39" fmla="*/ 9058 h 10000"/>
              <a:gd name="connsiteX40" fmla="*/ 4079 w 10000"/>
              <a:gd name="connsiteY40" fmla="*/ 9463 h 10000"/>
              <a:gd name="connsiteX41" fmla="*/ 4164 w 10000"/>
              <a:gd name="connsiteY41" fmla="*/ 8332 h 10000"/>
              <a:gd name="connsiteX42" fmla="*/ 4211 w 10000"/>
              <a:gd name="connsiteY42" fmla="*/ 7171 h 10000"/>
              <a:gd name="connsiteX43" fmla="*/ 4528 w 10000"/>
              <a:gd name="connsiteY43" fmla="*/ 6920 h 10000"/>
              <a:gd name="connsiteX44" fmla="*/ 4679 w 10000"/>
              <a:gd name="connsiteY44" fmla="*/ 8266 h 10000"/>
              <a:gd name="connsiteX45" fmla="*/ 4930 w 10000"/>
              <a:gd name="connsiteY45" fmla="*/ 8957 h 10000"/>
              <a:gd name="connsiteX46" fmla="*/ 5384 w 10000"/>
              <a:gd name="connsiteY46" fmla="*/ 8984 h 10000"/>
              <a:gd name="connsiteX47" fmla="*/ 5836 w 10000"/>
              <a:gd name="connsiteY47" fmla="*/ 9867 h 10000"/>
              <a:gd name="connsiteX48" fmla="*/ 6054 w 10000"/>
              <a:gd name="connsiteY48" fmla="*/ 9605 h 10000"/>
              <a:gd name="connsiteX49" fmla="*/ 6793 w 10000"/>
              <a:gd name="connsiteY49" fmla="*/ 9122 h 10000"/>
              <a:gd name="connsiteX50" fmla="*/ 6796 w 10000"/>
              <a:gd name="connsiteY50" fmla="*/ 7931 h 10000"/>
              <a:gd name="connsiteX51" fmla="*/ 6846 w 10000"/>
              <a:gd name="connsiteY51" fmla="*/ 5312 h 10000"/>
              <a:gd name="connsiteX52" fmla="*/ 6920 w 10000"/>
              <a:gd name="connsiteY52" fmla="*/ 7923 h 10000"/>
              <a:gd name="connsiteX53" fmla="*/ 6927 w 10000"/>
              <a:gd name="connsiteY53" fmla="*/ 9018 h 10000"/>
              <a:gd name="connsiteX54" fmla="*/ 7086 w 10000"/>
              <a:gd name="connsiteY54" fmla="*/ 8956 h 10000"/>
              <a:gd name="connsiteX55" fmla="*/ 7082 w 10000"/>
              <a:gd name="connsiteY55" fmla="*/ 7343 h 10000"/>
              <a:gd name="connsiteX56" fmla="*/ 7142 w 10000"/>
              <a:gd name="connsiteY56" fmla="*/ 5053 h 10000"/>
              <a:gd name="connsiteX57" fmla="*/ 7205 w 10000"/>
              <a:gd name="connsiteY57" fmla="*/ 7378 h 10000"/>
              <a:gd name="connsiteX58" fmla="*/ 7203 w 10000"/>
              <a:gd name="connsiteY58" fmla="*/ 8272 h 10000"/>
              <a:gd name="connsiteX59" fmla="*/ 7416 w 10000"/>
              <a:gd name="connsiteY59" fmla="*/ 8244 h 10000"/>
              <a:gd name="connsiteX60" fmla="*/ 7424 w 10000"/>
              <a:gd name="connsiteY60" fmla="*/ 9004 h 10000"/>
              <a:gd name="connsiteX61" fmla="*/ 8197 w 10000"/>
              <a:gd name="connsiteY61" fmla="*/ 8992 h 10000"/>
              <a:gd name="connsiteX62" fmla="*/ 8372 w 10000"/>
              <a:gd name="connsiteY62" fmla="*/ 9446 h 10000"/>
              <a:gd name="connsiteX63" fmla="*/ 8535 w 10000"/>
              <a:gd name="connsiteY63" fmla="*/ 9749 h 10000"/>
              <a:gd name="connsiteX64" fmla="*/ 8785 w 10000"/>
              <a:gd name="connsiteY64" fmla="*/ 9605 h 10000"/>
              <a:gd name="connsiteX65" fmla="*/ 8937 w 10000"/>
              <a:gd name="connsiteY65" fmla="*/ 9464 h 10000"/>
              <a:gd name="connsiteX66" fmla="*/ 8934 w 10000"/>
              <a:gd name="connsiteY66" fmla="*/ 8443 h 10000"/>
              <a:gd name="connsiteX67" fmla="*/ 9084 w 10000"/>
              <a:gd name="connsiteY67" fmla="*/ 7851 h 10000"/>
              <a:gd name="connsiteX68" fmla="*/ 8981 w 10000"/>
              <a:gd name="connsiteY68" fmla="*/ 7452 h 10000"/>
              <a:gd name="connsiteX69" fmla="*/ 9003 w 10000"/>
              <a:gd name="connsiteY69" fmla="*/ 6031 h 10000"/>
              <a:gd name="connsiteX70" fmla="*/ 9170 w 10000"/>
              <a:gd name="connsiteY70" fmla="*/ 5141 h 10000"/>
              <a:gd name="connsiteX71" fmla="*/ 9202 w 10000"/>
              <a:gd name="connsiteY71" fmla="*/ 923 h 10000"/>
              <a:gd name="connsiteX72" fmla="*/ 9244 w 10000"/>
              <a:gd name="connsiteY72" fmla="*/ 5146 h 10000"/>
              <a:gd name="connsiteX73" fmla="*/ 9421 w 10000"/>
              <a:gd name="connsiteY73" fmla="*/ 6095 h 10000"/>
              <a:gd name="connsiteX74" fmla="*/ 9459 w 10000"/>
              <a:gd name="connsiteY74" fmla="*/ 7327 h 10000"/>
              <a:gd name="connsiteX75" fmla="*/ 9358 w 10000"/>
              <a:gd name="connsiteY75" fmla="*/ 7824 h 10000"/>
              <a:gd name="connsiteX76" fmla="*/ 9511 w 10000"/>
              <a:gd name="connsiteY76" fmla="*/ 8531 h 10000"/>
              <a:gd name="connsiteX77" fmla="*/ 9508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710 h 10000"/>
              <a:gd name="connsiteX1" fmla="*/ 804 w 10000"/>
              <a:gd name="connsiteY1" fmla="*/ 9865 h 10000"/>
              <a:gd name="connsiteX2" fmla="*/ 845 w 10000"/>
              <a:gd name="connsiteY2" fmla="*/ 9371 h 10000"/>
              <a:gd name="connsiteX3" fmla="*/ 840 w 10000"/>
              <a:gd name="connsiteY3" fmla="*/ 6989 h 10000"/>
              <a:gd name="connsiteX4" fmla="*/ 936 w 10000"/>
              <a:gd name="connsiteY4" fmla="*/ 6092 h 10000"/>
              <a:gd name="connsiteX5" fmla="*/ 978 w 10000"/>
              <a:gd name="connsiteY5" fmla="*/ 1824 h 10000"/>
              <a:gd name="connsiteX6" fmla="*/ 1065 w 10000"/>
              <a:gd name="connsiteY6" fmla="*/ 6062 h 10000"/>
              <a:gd name="connsiteX7" fmla="*/ 1174 w 10000"/>
              <a:gd name="connsiteY7" fmla="*/ 6927 h 10000"/>
              <a:gd name="connsiteX8" fmla="*/ 1174 w 10000"/>
              <a:gd name="connsiteY8" fmla="*/ 9619 h 10000"/>
              <a:gd name="connsiteX9" fmla="*/ 1234 w 10000"/>
              <a:gd name="connsiteY9" fmla="*/ 9896 h 10000"/>
              <a:gd name="connsiteX10" fmla="*/ 1285 w 10000"/>
              <a:gd name="connsiteY10" fmla="*/ 9896 h 10000"/>
              <a:gd name="connsiteX11" fmla="*/ 1326 w 10000"/>
              <a:gd name="connsiteY11" fmla="*/ 9680 h 10000"/>
              <a:gd name="connsiteX12" fmla="*/ 1413 w 10000"/>
              <a:gd name="connsiteY12" fmla="*/ 9650 h 10000"/>
              <a:gd name="connsiteX13" fmla="*/ 1409 w 10000"/>
              <a:gd name="connsiteY13" fmla="*/ 7330 h 10000"/>
              <a:gd name="connsiteX14" fmla="*/ 1491 w 10000"/>
              <a:gd name="connsiteY14" fmla="*/ 6309 h 10000"/>
              <a:gd name="connsiteX15" fmla="*/ 1532 w 10000"/>
              <a:gd name="connsiteY15" fmla="*/ 2660 h 10000"/>
              <a:gd name="connsiteX16" fmla="*/ 1628 w 10000"/>
              <a:gd name="connsiteY16" fmla="*/ 6247 h 10000"/>
              <a:gd name="connsiteX17" fmla="*/ 1715 w 10000"/>
              <a:gd name="connsiteY17" fmla="*/ 7330 h 10000"/>
              <a:gd name="connsiteX18" fmla="*/ 1711 w 10000"/>
              <a:gd name="connsiteY18" fmla="*/ 9956 h 10000"/>
              <a:gd name="connsiteX19" fmla="*/ 1837 w 10000"/>
              <a:gd name="connsiteY19" fmla="*/ 9966 h 10000"/>
              <a:gd name="connsiteX20" fmla="*/ 1812 w 10000"/>
              <a:gd name="connsiteY20" fmla="*/ 6123 h 10000"/>
              <a:gd name="connsiteX21" fmla="*/ 1908 w 10000"/>
              <a:gd name="connsiteY21" fmla="*/ 4577 h 10000"/>
              <a:gd name="connsiteX22" fmla="*/ 1995 w 10000"/>
              <a:gd name="connsiteY22" fmla="*/ 0 h 10000"/>
              <a:gd name="connsiteX23" fmla="*/ 2087 w 10000"/>
              <a:gd name="connsiteY23" fmla="*/ 4423 h 10000"/>
              <a:gd name="connsiteX24" fmla="*/ 2197 w 10000"/>
              <a:gd name="connsiteY24" fmla="*/ 6154 h 10000"/>
              <a:gd name="connsiteX25" fmla="*/ 2202 w 10000"/>
              <a:gd name="connsiteY25" fmla="*/ 9200 h 10000"/>
              <a:gd name="connsiteX26" fmla="*/ 2283 w 10000"/>
              <a:gd name="connsiteY26" fmla="*/ 9959 h 10000"/>
              <a:gd name="connsiteX27" fmla="*/ 2458 w 10000"/>
              <a:gd name="connsiteY27" fmla="*/ 8846 h 10000"/>
              <a:gd name="connsiteX28" fmla="*/ 2572 w 10000"/>
              <a:gd name="connsiteY28" fmla="*/ 9834 h 10000"/>
              <a:gd name="connsiteX29" fmla="*/ 2577 w 10000"/>
              <a:gd name="connsiteY29" fmla="*/ 6403 h 10000"/>
              <a:gd name="connsiteX30" fmla="*/ 2696 w 10000"/>
              <a:gd name="connsiteY30" fmla="*/ 5783 h 10000"/>
              <a:gd name="connsiteX31" fmla="*/ 2747 w 10000"/>
              <a:gd name="connsiteY31" fmla="*/ 968 h 10000"/>
              <a:gd name="connsiteX32" fmla="*/ 2815 w 10000"/>
              <a:gd name="connsiteY32" fmla="*/ 5753 h 10000"/>
              <a:gd name="connsiteX33" fmla="*/ 2949 w 10000"/>
              <a:gd name="connsiteY33" fmla="*/ 6278 h 10000"/>
              <a:gd name="connsiteX34" fmla="*/ 2942 w 10000"/>
              <a:gd name="connsiteY34" fmla="*/ 9165 h 10000"/>
              <a:gd name="connsiteX35" fmla="*/ 3072 w 10000"/>
              <a:gd name="connsiteY35" fmla="*/ 9213 h 10000"/>
              <a:gd name="connsiteX36" fmla="*/ 3219 w 10000"/>
              <a:gd name="connsiteY36" fmla="*/ 8564 h 10000"/>
              <a:gd name="connsiteX37" fmla="*/ 3666 w 10000"/>
              <a:gd name="connsiteY37" fmla="*/ 9251 h 10000"/>
              <a:gd name="connsiteX38" fmla="*/ 3831 w 10000"/>
              <a:gd name="connsiteY38" fmla="*/ 9522 h 10000"/>
              <a:gd name="connsiteX39" fmla="*/ 3930 w 10000"/>
              <a:gd name="connsiteY39" fmla="*/ 9058 h 10000"/>
              <a:gd name="connsiteX40" fmla="*/ 4079 w 10000"/>
              <a:gd name="connsiteY40" fmla="*/ 9463 h 10000"/>
              <a:gd name="connsiteX41" fmla="*/ 4164 w 10000"/>
              <a:gd name="connsiteY41" fmla="*/ 8332 h 10000"/>
              <a:gd name="connsiteX42" fmla="*/ 4334 w 10000"/>
              <a:gd name="connsiteY42" fmla="*/ 7102 h 10000"/>
              <a:gd name="connsiteX43" fmla="*/ 4528 w 10000"/>
              <a:gd name="connsiteY43" fmla="*/ 6920 h 10000"/>
              <a:gd name="connsiteX44" fmla="*/ 4679 w 10000"/>
              <a:gd name="connsiteY44" fmla="*/ 8266 h 10000"/>
              <a:gd name="connsiteX45" fmla="*/ 4930 w 10000"/>
              <a:gd name="connsiteY45" fmla="*/ 8957 h 10000"/>
              <a:gd name="connsiteX46" fmla="*/ 5384 w 10000"/>
              <a:gd name="connsiteY46" fmla="*/ 8984 h 10000"/>
              <a:gd name="connsiteX47" fmla="*/ 5836 w 10000"/>
              <a:gd name="connsiteY47" fmla="*/ 9867 h 10000"/>
              <a:gd name="connsiteX48" fmla="*/ 6054 w 10000"/>
              <a:gd name="connsiteY48" fmla="*/ 9605 h 10000"/>
              <a:gd name="connsiteX49" fmla="*/ 6793 w 10000"/>
              <a:gd name="connsiteY49" fmla="*/ 9122 h 10000"/>
              <a:gd name="connsiteX50" fmla="*/ 6796 w 10000"/>
              <a:gd name="connsiteY50" fmla="*/ 7931 h 10000"/>
              <a:gd name="connsiteX51" fmla="*/ 6846 w 10000"/>
              <a:gd name="connsiteY51" fmla="*/ 5312 h 10000"/>
              <a:gd name="connsiteX52" fmla="*/ 6920 w 10000"/>
              <a:gd name="connsiteY52" fmla="*/ 7923 h 10000"/>
              <a:gd name="connsiteX53" fmla="*/ 6927 w 10000"/>
              <a:gd name="connsiteY53" fmla="*/ 9018 h 10000"/>
              <a:gd name="connsiteX54" fmla="*/ 7086 w 10000"/>
              <a:gd name="connsiteY54" fmla="*/ 8956 h 10000"/>
              <a:gd name="connsiteX55" fmla="*/ 7082 w 10000"/>
              <a:gd name="connsiteY55" fmla="*/ 7343 h 10000"/>
              <a:gd name="connsiteX56" fmla="*/ 7142 w 10000"/>
              <a:gd name="connsiteY56" fmla="*/ 5053 h 10000"/>
              <a:gd name="connsiteX57" fmla="*/ 7205 w 10000"/>
              <a:gd name="connsiteY57" fmla="*/ 7378 h 10000"/>
              <a:gd name="connsiteX58" fmla="*/ 7203 w 10000"/>
              <a:gd name="connsiteY58" fmla="*/ 8272 h 10000"/>
              <a:gd name="connsiteX59" fmla="*/ 7416 w 10000"/>
              <a:gd name="connsiteY59" fmla="*/ 8244 h 10000"/>
              <a:gd name="connsiteX60" fmla="*/ 7424 w 10000"/>
              <a:gd name="connsiteY60" fmla="*/ 9004 h 10000"/>
              <a:gd name="connsiteX61" fmla="*/ 8197 w 10000"/>
              <a:gd name="connsiteY61" fmla="*/ 8992 h 10000"/>
              <a:gd name="connsiteX62" fmla="*/ 8372 w 10000"/>
              <a:gd name="connsiteY62" fmla="*/ 9446 h 10000"/>
              <a:gd name="connsiteX63" fmla="*/ 8535 w 10000"/>
              <a:gd name="connsiteY63" fmla="*/ 9749 h 10000"/>
              <a:gd name="connsiteX64" fmla="*/ 8785 w 10000"/>
              <a:gd name="connsiteY64" fmla="*/ 9605 h 10000"/>
              <a:gd name="connsiteX65" fmla="*/ 8937 w 10000"/>
              <a:gd name="connsiteY65" fmla="*/ 9464 h 10000"/>
              <a:gd name="connsiteX66" fmla="*/ 8934 w 10000"/>
              <a:gd name="connsiteY66" fmla="*/ 8443 h 10000"/>
              <a:gd name="connsiteX67" fmla="*/ 9084 w 10000"/>
              <a:gd name="connsiteY67" fmla="*/ 7851 h 10000"/>
              <a:gd name="connsiteX68" fmla="*/ 8981 w 10000"/>
              <a:gd name="connsiteY68" fmla="*/ 7452 h 10000"/>
              <a:gd name="connsiteX69" fmla="*/ 9003 w 10000"/>
              <a:gd name="connsiteY69" fmla="*/ 6031 h 10000"/>
              <a:gd name="connsiteX70" fmla="*/ 9170 w 10000"/>
              <a:gd name="connsiteY70" fmla="*/ 5141 h 10000"/>
              <a:gd name="connsiteX71" fmla="*/ 9202 w 10000"/>
              <a:gd name="connsiteY71" fmla="*/ 923 h 10000"/>
              <a:gd name="connsiteX72" fmla="*/ 9244 w 10000"/>
              <a:gd name="connsiteY72" fmla="*/ 5146 h 10000"/>
              <a:gd name="connsiteX73" fmla="*/ 9421 w 10000"/>
              <a:gd name="connsiteY73" fmla="*/ 6095 h 10000"/>
              <a:gd name="connsiteX74" fmla="*/ 9459 w 10000"/>
              <a:gd name="connsiteY74" fmla="*/ 7327 h 10000"/>
              <a:gd name="connsiteX75" fmla="*/ 9358 w 10000"/>
              <a:gd name="connsiteY75" fmla="*/ 7824 h 10000"/>
              <a:gd name="connsiteX76" fmla="*/ 9511 w 10000"/>
              <a:gd name="connsiteY76" fmla="*/ 8531 h 10000"/>
              <a:gd name="connsiteX77" fmla="*/ 9508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710 h 10000"/>
              <a:gd name="connsiteX1" fmla="*/ 804 w 10000"/>
              <a:gd name="connsiteY1" fmla="*/ 9865 h 10000"/>
              <a:gd name="connsiteX2" fmla="*/ 845 w 10000"/>
              <a:gd name="connsiteY2" fmla="*/ 9371 h 10000"/>
              <a:gd name="connsiteX3" fmla="*/ 840 w 10000"/>
              <a:gd name="connsiteY3" fmla="*/ 6989 h 10000"/>
              <a:gd name="connsiteX4" fmla="*/ 936 w 10000"/>
              <a:gd name="connsiteY4" fmla="*/ 6092 h 10000"/>
              <a:gd name="connsiteX5" fmla="*/ 978 w 10000"/>
              <a:gd name="connsiteY5" fmla="*/ 1824 h 10000"/>
              <a:gd name="connsiteX6" fmla="*/ 1065 w 10000"/>
              <a:gd name="connsiteY6" fmla="*/ 6062 h 10000"/>
              <a:gd name="connsiteX7" fmla="*/ 1174 w 10000"/>
              <a:gd name="connsiteY7" fmla="*/ 6927 h 10000"/>
              <a:gd name="connsiteX8" fmla="*/ 1174 w 10000"/>
              <a:gd name="connsiteY8" fmla="*/ 9619 h 10000"/>
              <a:gd name="connsiteX9" fmla="*/ 1234 w 10000"/>
              <a:gd name="connsiteY9" fmla="*/ 9896 h 10000"/>
              <a:gd name="connsiteX10" fmla="*/ 1285 w 10000"/>
              <a:gd name="connsiteY10" fmla="*/ 9896 h 10000"/>
              <a:gd name="connsiteX11" fmla="*/ 1326 w 10000"/>
              <a:gd name="connsiteY11" fmla="*/ 9680 h 10000"/>
              <a:gd name="connsiteX12" fmla="*/ 1413 w 10000"/>
              <a:gd name="connsiteY12" fmla="*/ 9650 h 10000"/>
              <a:gd name="connsiteX13" fmla="*/ 1409 w 10000"/>
              <a:gd name="connsiteY13" fmla="*/ 7330 h 10000"/>
              <a:gd name="connsiteX14" fmla="*/ 1491 w 10000"/>
              <a:gd name="connsiteY14" fmla="*/ 6309 h 10000"/>
              <a:gd name="connsiteX15" fmla="*/ 1532 w 10000"/>
              <a:gd name="connsiteY15" fmla="*/ 2660 h 10000"/>
              <a:gd name="connsiteX16" fmla="*/ 1628 w 10000"/>
              <a:gd name="connsiteY16" fmla="*/ 6247 h 10000"/>
              <a:gd name="connsiteX17" fmla="*/ 1715 w 10000"/>
              <a:gd name="connsiteY17" fmla="*/ 7330 h 10000"/>
              <a:gd name="connsiteX18" fmla="*/ 1711 w 10000"/>
              <a:gd name="connsiteY18" fmla="*/ 9956 h 10000"/>
              <a:gd name="connsiteX19" fmla="*/ 1837 w 10000"/>
              <a:gd name="connsiteY19" fmla="*/ 9966 h 10000"/>
              <a:gd name="connsiteX20" fmla="*/ 1812 w 10000"/>
              <a:gd name="connsiteY20" fmla="*/ 6123 h 10000"/>
              <a:gd name="connsiteX21" fmla="*/ 1908 w 10000"/>
              <a:gd name="connsiteY21" fmla="*/ 4577 h 10000"/>
              <a:gd name="connsiteX22" fmla="*/ 1995 w 10000"/>
              <a:gd name="connsiteY22" fmla="*/ 0 h 10000"/>
              <a:gd name="connsiteX23" fmla="*/ 2087 w 10000"/>
              <a:gd name="connsiteY23" fmla="*/ 4423 h 10000"/>
              <a:gd name="connsiteX24" fmla="*/ 2197 w 10000"/>
              <a:gd name="connsiteY24" fmla="*/ 6154 h 10000"/>
              <a:gd name="connsiteX25" fmla="*/ 2202 w 10000"/>
              <a:gd name="connsiteY25" fmla="*/ 9200 h 10000"/>
              <a:gd name="connsiteX26" fmla="*/ 2283 w 10000"/>
              <a:gd name="connsiteY26" fmla="*/ 9959 h 10000"/>
              <a:gd name="connsiteX27" fmla="*/ 2458 w 10000"/>
              <a:gd name="connsiteY27" fmla="*/ 8846 h 10000"/>
              <a:gd name="connsiteX28" fmla="*/ 2572 w 10000"/>
              <a:gd name="connsiteY28" fmla="*/ 9834 h 10000"/>
              <a:gd name="connsiteX29" fmla="*/ 2577 w 10000"/>
              <a:gd name="connsiteY29" fmla="*/ 6403 h 10000"/>
              <a:gd name="connsiteX30" fmla="*/ 2696 w 10000"/>
              <a:gd name="connsiteY30" fmla="*/ 5783 h 10000"/>
              <a:gd name="connsiteX31" fmla="*/ 2747 w 10000"/>
              <a:gd name="connsiteY31" fmla="*/ 968 h 10000"/>
              <a:gd name="connsiteX32" fmla="*/ 2815 w 10000"/>
              <a:gd name="connsiteY32" fmla="*/ 5753 h 10000"/>
              <a:gd name="connsiteX33" fmla="*/ 2949 w 10000"/>
              <a:gd name="connsiteY33" fmla="*/ 6278 h 10000"/>
              <a:gd name="connsiteX34" fmla="*/ 2942 w 10000"/>
              <a:gd name="connsiteY34" fmla="*/ 9165 h 10000"/>
              <a:gd name="connsiteX35" fmla="*/ 3072 w 10000"/>
              <a:gd name="connsiteY35" fmla="*/ 9213 h 10000"/>
              <a:gd name="connsiteX36" fmla="*/ 3219 w 10000"/>
              <a:gd name="connsiteY36" fmla="*/ 8564 h 10000"/>
              <a:gd name="connsiteX37" fmla="*/ 3666 w 10000"/>
              <a:gd name="connsiteY37" fmla="*/ 9251 h 10000"/>
              <a:gd name="connsiteX38" fmla="*/ 3831 w 10000"/>
              <a:gd name="connsiteY38" fmla="*/ 9522 h 10000"/>
              <a:gd name="connsiteX39" fmla="*/ 3930 w 10000"/>
              <a:gd name="connsiteY39" fmla="*/ 9058 h 10000"/>
              <a:gd name="connsiteX40" fmla="*/ 4079 w 10000"/>
              <a:gd name="connsiteY40" fmla="*/ 9463 h 10000"/>
              <a:gd name="connsiteX41" fmla="*/ 4164 w 10000"/>
              <a:gd name="connsiteY41" fmla="*/ 8332 h 10000"/>
              <a:gd name="connsiteX42" fmla="*/ 4334 w 10000"/>
              <a:gd name="connsiteY42" fmla="*/ 7102 h 10000"/>
              <a:gd name="connsiteX43" fmla="*/ 4528 w 10000"/>
              <a:gd name="connsiteY43" fmla="*/ 6920 h 10000"/>
              <a:gd name="connsiteX44" fmla="*/ 4679 w 10000"/>
              <a:gd name="connsiteY44" fmla="*/ 8266 h 10000"/>
              <a:gd name="connsiteX45" fmla="*/ 4930 w 10000"/>
              <a:gd name="connsiteY45" fmla="*/ 8957 h 10000"/>
              <a:gd name="connsiteX46" fmla="*/ 5384 w 10000"/>
              <a:gd name="connsiteY46" fmla="*/ 8984 h 10000"/>
              <a:gd name="connsiteX47" fmla="*/ 5836 w 10000"/>
              <a:gd name="connsiteY47" fmla="*/ 9867 h 10000"/>
              <a:gd name="connsiteX48" fmla="*/ 6054 w 10000"/>
              <a:gd name="connsiteY48" fmla="*/ 9605 h 10000"/>
              <a:gd name="connsiteX49" fmla="*/ 6793 w 10000"/>
              <a:gd name="connsiteY49" fmla="*/ 9122 h 10000"/>
              <a:gd name="connsiteX50" fmla="*/ 6796 w 10000"/>
              <a:gd name="connsiteY50" fmla="*/ 7931 h 10000"/>
              <a:gd name="connsiteX51" fmla="*/ 6846 w 10000"/>
              <a:gd name="connsiteY51" fmla="*/ 5312 h 10000"/>
              <a:gd name="connsiteX52" fmla="*/ 6920 w 10000"/>
              <a:gd name="connsiteY52" fmla="*/ 7923 h 10000"/>
              <a:gd name="connsiteX53" fmla="*/ 6927 w 10000"/>
              <a:gd name="connsiteY53" fmla="*/ 9018 h 10000"/>
              <a:gd name="connsiteX54" fmla="*/ 7086 w 10000"/>
              <a:gd name="connsiteY54" fmla="*/ 8956 h 10000"/>
              <a:gd name="connsiteX55" fmla="*/ 7082 w 10000"/>
              <a:gd name="connsiteY55" fmla="*/ 7343 h 10000"/>
              <a:gd name="connsiteX56" fmla="*/ 7142 w 10000"/>
              <a:gd name="connsiteY56" fmla="*/ 5053 h 10000"/>
              <a:gd name="connsiteX57" fmla="*/ 7205 w 10000"/>
              <a:gd name="connsiteY57" fmla="*/ 7378 h 10000"/>
              <a:gd name="connsiteX58" fmla="*/ 7203 w 10000"/>
              <a:gd name="connsiteY58" fmla="*/ 8272 h 10000"/>
              <a:gd name="connsiteX59" fmla="*/ 7416 w 10000"/>
              <a:gd name="connsiteY59" fmla="*/ 8244 h 10000"/>
              <a:gd name="connsiteX60" fmla="*/ 7424 w 10000"/>
              <a:gd name="connsiteY60" fmla="*/ 9004 h 10000"/>
              <a:gd name="connsiteX61" fmla="*/ 8197 w 10000"/>
              <a:gd name="connsiteY61" fmla="*/ 8992 h 10000"/>
              <a:gd name="connsiteX62" fmla="*/ 8372 w 10000"/>
              <a:gd name="connsiteY62" fmla="*/ 9446 h 10000"/>
              <a:gd name="connsiteX63" fmla="*/ 8535 w 10000"/>
              <a:gd name="connsiteY63" fmla="*/ 9749 h 10000"/>
              <a:gd name="connsiteX64" fmla="*/ 8785 w 10000"/>
              <a:gd name="connsiteY64" fmla="*/ 9605 h 10000"/>
              <a:gd name="connsiteX65" fmla="*/ 8937 w 10000"/>
              <a:gd name="connsiteY65" fmla="*/ 9464 h 10000"/>
              <a:gd name="connsiteX66" fmla="*/ 8934 w 10000"/>
              <a:gd name="connsiteY66" fmla="*/ 8443 h 10000"/>
              <a:gd name="connsiteX67" fmla="*/ 9084 w 10000"/>
              <a:gd name="connsiteY67" fmla="*/ 7851 h 10000"/>
              <a:gd name="connsiteX68" fmla="*/ 8981 w 10000"/>
              <a:gd name="connsiteY68" fmla="*/ 7452 h 10000"/>
              <a:gd name="connsiteX69" fmla="*/ 9003 w 10000"/>
              <a:gd name="connsiteY69" fmla="*/ 6031 h 10000"/>
              <a:gd name="connsiteX70" fmla="*/ 9170 w 10000"/>
              <a:gd name="connsiteY70" fmla="*/ 5141 h 10000"/>
              <a:gd name="connsiteX71" fmla="*/ 9202 w 10000"/>
              <a:gd name="connsiteY71" fmla="*/ 923 h 10000"/>
              <a:gd name="connsiteX72" fmla="*/ 9244 w 10000"/>
              <a:gd name="connsiteY72" fmla="*/ 5146 h 10000"/>
              <a:gd name="connsiteX73" fmla="*/ 9421 w 10000"/>
              <a:gd name="connsiteY73" fmla="*/ 6095 h 10000"/>
              <a:gd name="connsiteX74" fmla="*/ 9459 w 10000"/>
              <a:gd name="connsiteY74" fmla="*/ 7327 h 10000"/>
              <a:gd name="connsiteX75" fmla="*/ 9358 w 10000"/>
              <a:gd name="connsiteY75" fmla="*/ 7824 h 10000"/>
              <a:gd name="connsiteX76" fmla="*/ 9511 w 10000"/>
              <a:gd name="connsiteY76" fmla="*/ 8531 h 10000"/>
              <a:gd name="connsiteX77" fmla="*/ 9508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710 h 10000"/>
              <a:gd name="connsiteX1" fmla="*/ 804 w 10000"/>
              <a:gd name="connsiteY1" fmla="*/ 9865 h 10000"/>
              <a:gd name="connsiteX2" fmla="*/ 845 w 10000"/>
              <a:gd name="connsiteY2" fmla="*/ 9371 h 10000"/>
              <a:gd name="connsiteX3" fmla="*/ 840 w 10000"/>
              <a:gd name="connsiteY3" fmla="*/ 6989 h 10000"/>
              <a:gd name="connsiteX4" fmla="*/ 936 w 10000"/>
              <a:gd name="connsiteY4" fmla="*/ 6092 h 10000"/>
              <a:gd name="connsiteX5" fmla="*/ 978 w 10000"/>
              <a:gd name="connsiteY5" fmla="*/ 1824 h 10000"/>
              <a:gd name="connsiteX6" fmla="*/ 1065 w 10000"/>
              <a:gd name="connsiteY6" fmla="*/ 6062 h 10000"/>
              <a:gd name="connsiteX7" fmla="*/ 1174 w 10000"/>
              <a:gd name="connsiteY7" fmla="*/ 6927 h 10000"/>
              <a:gd name="connsiteX8" fmla="*/ 1174 w 10000"/>
              <a:gd name="connsiteY8" fmla="*/ 9619 h 10000"/>
              <a:gd name="connsiteX9" fmla="*/ 1234 w 10000"/>
              <a:gd name="connsiteY9" fmla="*/ 9896 h 10000"/>
              <a:gd name="connsiteX10" fmla="*/ 1285 w 10000"/>
              <a:gd name="connsiteY10" fmla="*/ 9896 h 10000"/>
              <a:gd name="connsiteX11" fmla="*/ 1326 w 10000"/>
              <a:gd name="connsiteY11" fmla="*/ 9680 h 10000"/>
              <a:gd name="connsiteX12" fmla="*/ 1413 w 10000"/>
              <a:gd name="connsiteY12" fmla="*/ 9650 h 10000"/>
              <a:gd name="connsiteX13" fmla="*/ 1409 w 10000"/>
              <a:gd name="connsiteY13" fmla="*/ 7330 h 10000"/>
              <a:gd name="connsiteX14" fmla="*/ 1491 w 10000"/>
              <a:gd name="connsiteY14" fmla="*/ 6309 h 10000"/>
              <a:gd name="connsiteX15" fmla="*/ 1532 w 10000"/>
              <a:gd name="connsiteY15" fmla="*/ 2660 h 10000"/>
              <a:gd name="connsiteX16" fmla="*/ 1628 w 10000"/>
              <a:gd name="connsiteY16" fmla="*/ 6247 h 10000"/>
              <a:gd name="connsiteX17" fmla="*/ 1715 w 10000"/>
              <a:gd name="connsiteY17" fmla="*/ 7330 h 10000"/>
              <a:gd name="connsiteX18" fmla="*/ 1711 w 10000"/>
              <a:gd name="connsiteY18" fmla="*/ 9956 h 10000"/>
              <a:gd name="connsiteX19" fmla="*/ 1837 w 10000"/>
              <a:gd name="connsiteY19" fmla="*/ 9966 h 10000"/>
              <a:gd name="connsiteX20" fmla="*/ 1812 w 10000"/>
              <a:gd name="connsiteY20" fmla="*/ 6123 h 10000"/>
              <a:gd name="connsiteX21" fmla="*/ 1908 w 10000"/>
              <a:gd name="connsiteY21" fmla="*/ 4577 h 10000"/>
              <a:gd name="connsiteX22" fmla="*/ 1995 w 10000"/>
              <a:gd name="connsiteY22" fmla="*/ 0 h 10000"/>
              <a:gd name="connsiteX23" fmla="*/ 2087 w 10000"/>
              <a:gd name="connsiteY23" fmla="*/ 4423 h 10000"/>
              <a:gd name="connsiteX24" fmla="*/ 2197 w 10000"/>
              <a:gd name="connsiteY24" fmla="*/ 6154 h 10000"/>
              <a:gd name="connsiteX25" fmla="*/ 2202 w 10000"/>
              <a:gd name="connsiteY25" fmla="*/ 9200 h 10000"/>
              <a:gd name="connsiteX26" fmla="*/ 2283 w 10000"/>
              <a:gd name="connsiteY26" fmla="*/ 9959 h 10000"/>
              <a:gd name="connsiteX27" fmla="*/ 2458 w 10000"/>
              <a:gd name="connsiteY27" fmla="*/ 8846 h 10000"/>
              <a:gd name="connsiteX28" fmla="*/ 2572 w 10000"/>
              <a:gd name="connsiteY28" fmla="*/ 9834 h 10000"/>
              <a:gd name="connsiteX29" fmla="*/ 2577 w 10000"/>
              <a:gd name="connsiteY29" fmla="*/ 6403 h 10000"/>
              <a:gd name="connsiteX30" fmla="*/ 2696 w 10000"/>
              <a:gd name="connsiteY30" fmla="*/ 5783 h 10000"/>
              <a:gd name="connsiteX31" fmla="*/ 2747 w 10000"/>
              <a:gd name="connsiteY31" fmla="*/ 968 h 10000"/>
              <a:gd name="connsiteX32" fmla="*/ 2815 w 10000"/>
              <a:gd name="connsiteY32" fmla="*/ 5753 h 10000"/>
              <a:gd name="connsiteX33" fmla="*/ 2949 w 10000"/>
              <a:gd name="connsiteY33" fmla="*/ 6278 h 10000"/>
              <a:gd name="connsiteX34" fmla="*/ 2942 w 10000"/>
              <a:gd name="connsiteY34" fmla="*/ 9165 h 10000"/>
              <a:gd name="connsiteX35" fmla="*/ 3072 w 10000"/>
              <a:gd name="connsiteY35" fmla="*/ 9213 h 10000"/>
              <a:gd name="connsiteX36" fmla="*/ 3219 w 10000"/>
              <a:gd name="connsiteY36" fmla="*/ 8564 h 10000"/>
              <a:gd name="connsiteX37" fmla="*/ 3666 w 10000"/>
              <a:gd name="connsiteY37" fmla="*/ 9251 h 10000"/>
              <a:gd name="connsiteX38" fmla="*/ 3831 w 10000"/>
              <a:gd name="connsiteY38" fmla="*/ 9522 h 10000"/>
              <a:gd name="connsiteX39" fmla="*/ 3930 w 10000"/>
              <a:gd name="connsiteY39" fmla="*/ 9058 h 10000"/>
              <a:gd name="connsiteX40" fmla="*/ 4079 w 10000"/>
              <a:gd name="connsiteY40" fmla="*/ 9463 h 10000"/>
              <a:gd name="connsiteX41" fmla="*/ 4164 w 10000"/>
              <a:gd name="connsiteY41" fmla="*/ 8332 h 10000"/>
              <a:gd name="connsiteX42" fmla="*/ 4334 w 10000"/>
              <a:gd name="connsiteY42" fmla="*/ 7102 h 10000"/>
              <a:gd name="connsiteX43" fmla="*/ 4528 w 10000"/>
              <a:gd name="connsiteY43" fmla="*/ 6920 h 10000"/>
              <a:gd name="connsiteX44" fmla="*/ 4679 w 10000"/>
              <a:gd name="connsiteY44" fmla="*/ 8266 h 10000"/>
              <a:gd name="connsiteX45" fmla="*/ 4930 w 10000"/>
              <a:gd name="connsiteY45" fmla="*/ 8957 h 10000"/>
              <a:gd name="connsiteX46" fmla="*/ 5384 w 10000"/>
              <a:gd name="connsiteY46" fmla="*/ 8984 h 10000"/>
              <a:gd name="connsiteX47" fmla="*/ 5836 w 10000"/>
              <a:gd name="connsiteY47" fmla="*/ 9867 h 10000"/>
              <a:gd name="connsiteX48" fmla="*/ 6054 w 10000"/>
              <a:gd name="connsiteY48" fmla="*/ 9605 h 10000"/>
              <a:gd name="connsiteX49" fmla="*/ 6793 w 10000"/>
              <a:gd name="connsiteY49" fmla="*/ 9122 h 10000"/>
              <a:gd name="connsiteX50" fmla="*/ 6796 w 10000"/>
              <a:gd name="connsiteY50" fmla="*/ 7931 h 10000"/>
              <a:gd name="connsiteX51" fmla="*/ 6846 w 10000"/>
              <a:gd name="connsiteY51" fmla="*/ 5312 h 10000"/>
              <a:gd name="connsiteX52" fmla="*/ 6920 w 10000"/>
              <a:gd name="connsiteY52" fmla="*/ 7923 h 10000"/>
              <a:gd name="connsiteX53" fmla="*/ 6927 w 10000"/>
              <a:gd name="connsiteY53" fmla="*/ 9018 h 10000"/>
              <a:gd name="connsiteX54" fmla="*/ 7086 w 10000"/>
              <a:gd name="connsiteY54" fmla="*/ 8956 h 10000"/>
              <a:gd name="connsiteX55" fmla="*/ 7082 w 10000"/>
              <a:gd name="connsiteY55" fmla="*/ 7343 h 10000"/>
              <a:gd name="connsiteX56" fmla="*/ 7142 w 10000"/>
              <a:gd name="connsiteY56" fmla="*/ 5053 h 10000"/>
              <a:gd name="connsiteX57" fmla="*/ 7205 w 10000"/>
              <a:gd name="connsiteY57" fmla="*/ 7378 h 10000"/>
              <a:gd name="connsiteX58" fmla="*/ 7203 w 10000"/>
              <a:gd name="connsiteY58" fmla="*/ 8272 h 10000"/>
              <a:gd name="connsiteX59" fmla="*/ 7416 w 10000"/>
              <a:gd name="connsiteY59" fmla="*/ 8244 h 10000"/>
              <a:gd name="connsiteX60" fmla="*/ 7424 w 10000"/>
              <a:gd name="connsiteY60" fmla="*/ 9004 h 10000"/>
              <a:gd name="connsiteX61" fmla="*/ 8197 w 10000"/>
              <a:gd name="connsiteY61" fmla="*/ 8992 h 10000"/>
              <a:gd name="connsiteX62" fmla="*/ 8372 w 10000"/>
              <a:gd name="connsiteY62" fmla="*/ 9446 h 10000"/>
              <a:gd name="connsiteX63" fmla="*/ 8535 w 10000"/>
              <a:gd name="connsiteY63" fmla="*/ 9749 h 10000"/>
              <a:gd name="connsiteX64" fmla="*/ 8785 w 10000"/>
              <a:gd name="connsiteY64" fmla="*/ 9605 h 10000"/>
              <a:gd name="connsiteX65" fmla="*/ 8937 w 10000"/>
              <a:gd name="connsiteY65" fmla="*/ 9464 h 10000"/>
              <a:gd name="connsiteX66" fmla="*/ 8934 w 10000"/>
              <a:gd name="connsiteY66" fmla="*/ 8443 h 10000"/>
              <a:gd name="connsiteX67" fmla="*/ 9084 w 10000"/>
              <a:gd name="connsiteY67" fmla="*/ 7851 h 10000"/>
              <a:gd name="connsiteX68" fmla="*/ 8981 w 10000"/>
              <a:gd name="connsiteY68" fmla="*/ 7452 h 10000"/>
              <a:gd name="connsiteX69" fmla="*/ 9003 w 10000"/>
              <a:gd name="connsiteY69" fmla="*/ 6031 h 10000"/>
              <a:gd name="connsiteX70" fmla="*/ 9170 w 10000"/>
              <a:gd name="connsiteY70" fmla="*/ 5141 h 10000"/>
              <a:gd name="connsiteX71" fmla="*/ 9202 w 10000"/>
              <a:gd name="connsiteY71" fmla="*/ 923 h 10000"/>
              <a:gd name="connsiteX72" fmla="*/ 9244 w 10000"/>
              <a:gd name="connsiteY72" fmla="*/ 5146 h 10000"/>
              <a:gd name="connsiteX73" fmla="*/ 9421 w 10000"/>
              <a:gd name="connsiteY73" fmla="*/ 6095 h 10000"/>
              <a:gd name="connsiteX74" fmla="*/ 9459 w 10000"/>
              <a:gd name="connsiteY74" fmla="*/ 7327 h 10000"/>
              <a:gd name="connsiteX75" fmla="*/ 9358 w 10000"/>
              <a:gd name="connsiteY75" fmla="*/ 7824 h 10000"/>
              <a:gd name="connsiteX76" fmla="*/ 9511 w 10000"/>
              <a:gd name="connsiteY76" fmla="*/ 8531 h 10000"/>
              <a:gd name="connsiteX77" fmla="*/ 9508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710 h 10000"/>
              <a:gd name="connsiteX1" fmla="*/ 804 w 10000"/>
              <a:gd name="connsiteY1" fmla="*/ 9865 h 10000"/>
              <a:gd name="connsiteX2" fmla="*/ 845 w 10000"/>
              <a:gd name="connsiteY2" fmla="*/ 9371 h 10000"/>
              <a:gd name="connsiteX3" fmla="*/ 840 w 10000"/>
              <a:gd name="connsiteY3" fmla="*/ 6989 h 10000"/>
              <a:gd name="connsiteX4" fmla="*/ 936 w 10000"/>
              <a:gd name="connsiteY4" fmla="*/ 6092 h 10000"/>
              <a:gd name="connsiteX5" fmla="*/ 978 w 10000"/>
              <a:gd name="connsiteY5" fmla="*/ 1824 h 10000"/>
              <a:gd name="connsiteX6" fmla="*/ 1065 w 10000"/>
              <a:gd name="connsiteY6" fmla="*/ 6062 h 10000"/>
              <a:gd name="connsiteX7" fmla="*/ 1174 w 10000"/>
              <a:gd name="connsiteY7" fmla="*/ 6927 h 10000"/>
              <a:gd name="connsiteX8" fmla="*/ 1174 w 10000"/>
              <a:gd name="connsiteY8" fmla="*/ 9619 h 10000"/>
              <a:gd name="connsiteX9" fmla="*/ 1234 w 10000"/>
              <a:gd name="connsiteY9" fmla="*/ 9896 h 10000"/>
              <a:gd name="connsiteX10" fmla="*/ 1285 w 10000"/>
              <a:gd name="connsiteY10" fmla="*/ 9896 h 10000"/>
              <a:gd name="connsiteX11" fmla="*/ 1326 w 10000"/>
              <a:gd name="connsiteY11" fmla="*/ 9680 h 10000"/>
              <a:gd name="connsiteX12" fmla="*/ 1413 w 10000"/>
              <a:gd name="connsiteY12" fmla="*/ 9650 h 10000"/>
              <a:gd name="connsiteX13" fmla="*/ 1409 w 10000"/>
              <a:gd name="connsiteY13" fmla="*/ 7330 h 10000"/>
              <a:gd name="connsiteX14" fmla="*/ 1491 w 10000"/>
              <a:gd name="connsiteY14" fmla="*/ 6309 h 10000"/>
              <a:gd name="connsiteX15" fmla="*/ 1532 w 10000"/>
              <a:gd name="connsiteY15" fmla="*/ 2660 h 10000"/>
              <a:gd name="connsiteX16" fmla="*/ 1628 w 10000"/>
              <a:gd name="connsiteY16" fmla="*/ 6247 h 10000"/>
              <a:gd name="connsiteX17" fmla="*/ 1715 w 10000"/>
              <a:gd name="connsiteY17" fmla="*/ 7330 h 10000"/>
              <a:gd name="connsiteX18" fmla="*/ 1711 w 10000"/>
              <a:gd name="connsiteY18" fmla="*/ 9956 h 10000"/>
              <a:gd name="connsiteX19" fmla="*/ 1837 w 10000"/>
              <a:gd name="connsiteY19" fmla="*/ 9966 h 10000"/>
              <a:gd name="connsiteX20" fmla="*/ 1812 w 10000"/>
              <a:gd name="connsiteY20" fmla="*/ 6123 h 10000"/>
              <a:gd name="connsiteX21" fmla="*/ 1908 w 10000"/>
              <a:gd name="connsiteY21" fmla="*/ 4577 h 10000"/>
              <a:gd name="connsiteX22" fmla="*/ 1995 w 10000"/>
              <a:gd name="connsiteY22" fmla="*/ 0 h 10000"/>
              <a:gd name="connsiteX23" fmla="*/ 2087 w 10000"/>
              <a:gd name="connsiteY23" fmla="*/ 4423 h 10000"/>
              <a:gd name="connsiteX24" fmla="*/ 2197 w 10000"/>
              <a:gd name="connsiteY24" fmla="*/ 6154 h 10000"/>
              <a:gd name="connsiteX25" fmla="*/ 2202 w 10000"/>
              <a:gd name="connsiteY25" fmla="*/ 9200 h 10000"/>
              <a:gd name="connsiteX26" fmla="*/ 2283 w 10000"/>
              <a:gd name="connsiteY26" fmla="*/ 9959 h 10000"/>
              <a:gd name="connsiteX27" fmla="*/ 2458 w 10000"/>
              <a:gd name="connsiteY27" fmla="*/ 8846 h 10000"/>
              <a:gd name="connsiteX28" fmla="*/ 2572 w 10000"/>
              <a:gd name="connsiteY28" fmla="*/ 9834 h 10000"/>
              <a:gd name="connsiteX29" fmla="*/ 2577 w 10000"/>
              <a:gd name="connsiteY29" fmla="*/ 6403 h 10000"/>
              <a:gd name="connsiteX30" fmla="*/ 2696 w 10000"/>
              <a:gd name="connsiteY30" fmla="*/ 5783 h 10000"/>
              <a:gd name="connsiteX31" fmla="*/ 2747 w 10000"/>
              <a:gd name="connsiteY31" fmla="*/ 968 h 10000"/>
              <a:gd name="connsiteX32" fmla="*/ 2815 w 10000"/>
              <a:gd name="connsiteY32" fmla="*/ 5753 h 10000"/>
              <a:gd name="connsiteX33" fmla="*/ 2949 w 10000"/>
              <a:gd name="connsiteY33" fmla="*/ 6278 h 10000"/>
              <a:gd name="connsiteX34" fmla="*/ 2942 w 10000"/>
              <a:gd name="connsiteY34" fmla="*/ 9165 h 10000"/>
              <a:gd name="connsiteX35" fmla="*/ 3072 w 10000"/>
              <a:gd name="connsiteY35" fmla="*/ 9213 h 10000"/>
              <a:gd name="connsiteX36" fmla="*/ 3219 w 10000"/>
              <a:gd name="connsiteY36" fmla="*/ 8564 h 10000"/>
              <a:gd name="connsiteX37" fmla="*/ 3666 w 10000"/>
              <a:gd name="connsiteY37" fmla="*/ 9251 h 10000"/>
              <a:gd name="connsiteX38" fmla="*/ 3831 w 10000"/>
              <a:gd name="connsiteY38" fmla="*/ 9522 h 10000"/>
              <a:gd name="connsiteX39" fmla="*/ 3930 w 10000"/>
              <a:gd name="connsiteY39" fmla="*/ 9058 h 10000"/>
              <a:gd name="connsiteX40" fmla="*/ 4079 w 10000"/>
              <a:gd name="connsiteY40" fmla="*/ 9463 h 10000"/>
              <a:gd name="connsiteX41" fmla="*/ 4164 w 10000"/>
              <a:gd name="connsiteY41" fmla="*/ 8332 h 10000"/>
              <a:gd name="connsiteX42" fmla="*/ 4334 w 10000"/>
              <a:gd name="connsiteY42" fmla="*/ 7102 h 10000"/>
              <a:gd name="connsiteX43" fmla="*/ 4528 w 10000"/>
              <a:gd name="connsiteY43" fmla="*/ 6920 h 10000"/>
              <a:gd name="connsiteX44" fmla="*/ 4679 w 10000"/>
              <a:gd name="connsiteY44" fmla="*/ 8266 h 10000"/>
              <a:gd name="connsiteX45" fmla="*/ 4930 w 10000"/>
              <a:gd name="connsiteY45" fmla="*/ 8957 h 10000"/>
              <a:gd name="connsiteX46" fmla="*/ 5384 w 10000"/>
              <a:gd name="connsiteY46" fmla="*/ 8984 h 10000"/>
              <a:gd name="connsiteX47" fmla="*/ 5836 w 10000"/>
              <a:gd name="connsiteY47" fmla="*/ 9867 h 10000"/>
              <a:gd name="connsiteX48" fmla="*/ 6054 w 10000"/>
              <a:gd name="connsiteY48" fmla="*/ 9605 h 10000"/>
              <a:gd name="connsiteX49" fmla="*/ 6793 w 10000"/>
              <a:gd name="connsiteY49" fmla="*/ 9122 h 10000"/>
              <a:gd name="connsiteX50" fmla="*/ 6796 w 10000"/>
              <a:gd name="connsiteY50" fmla="*/ 7931 h 10000"/>
              <a:gd name="connsiteX51" fmla="*/ 6846 w 10000"/>
              <a:gd name="connsiteY51" fmla="*/ 5312 h 10000"/>
              <a:gd name="connsiteX52" fmla="*/ 6920 w 10000"/>
              <a:gd name="connsiteY52" fmla="*/ 7923 h 10000"/>
              <a:gd name="connsiteX53" fmla="*/ 6927 w 10000"/>
              <a:gd name="connsiteY53" fmla="*/ 9018 h 10000"/>
              <a:gd name="connsiteX54" fmla="*/ 7086 w 10000"/>
              <a:gd name="connsiteY54" fmla="*/ 8956 h 10000"/>
              <a:gd name="connsiteX55" fmla="*/ 7082 w 10000"/>
              <a:gd name="connsiteY55" fmla="*/ 7343 h 10000"/>
              <a:gd name="connsiteX56" fmla="*/ 7142 w 10000"/>
              <a:gd name="connsiteY56" fmla="*/ 5053 h 10000"/>
              <a:gd name="connsiteX57" fmla="*/ 7205 w 10000"/>
              <a:gd name="connsiteY57" fmla="*/ 7378 h 10000"/>
              <a:gd name="connsiteX58" fmla="*/ 7203 w 10000"/>
              <a:gd name="connsiteY58" fmla="*/ 8272 h 10000"/>
              <a:gd name="connsiteX59" fmla="*/ 7416 w 10000"/>
              <a:gd name="connsiteY59" fmla="*/ 8244 h 10000"/>
              <a:gd name="connsiteX60" fmla="*/ 7424 w 10000"/>
              <a:gd name="connsiteY60" fmla="*/ 9004 h 10000"/>
              <a:gd name="connsiteX61" fmla="*/ 8197 w 10000"/>
              <a:gd name="connsiteY61" fmla="*/ 8992 h 10000"/>
              <a:gd name="connsiteX62" fmla="*/ 8372 w 10000"/>
              <a:gd name="connsiteY62" fmla="*/ 9446 h 10000"/>
              <a:gd name="connsiteX63" fmla="*/ 8535 w 10000"/>
              <a:gd name="connsiteY63" fmla="*/ 9749 h 10000"/>
              <a:gd name="connsiteX64" fmla="*/ 8785 w 10000"/>
              <a:gd name="connsiteY64" fmla="*/ 9605 h 10000"/>
              <a:gd name="connsiteX65" fmla="*/ 8937 w 10000"/>
              <a:gd name="connsiteY65" fmla="*/ 9464 h 10000"/>
              <a:gd name="connsiteX66" fmla="*/ 8934 w 10000"/>
              <a:gd name="connsiteY66" fmla="*/ 8443 h 10000"/>
              <a:gd name="connsiteX67" fmla="*/ 9084 w 10000"/>
              <a:gd name="connsiteY67" fmla="*/ 7851 h 10000"/>
              <a:gd name="connsiteX68" fmla="*/ 8981 w 10000"/>
              <a:gd name="connsiteY68" fmla="*/ 7452 h 10000"/>
              <a:gd name="connsiteX69" fmla="*/ 9003 w 10000"/>
              <a:gd name="connsiteY69" fmla="*/ 6031 h 10000"/>
              <a:gd name="connsiteX70" fmla="*/ 9170 w 10000"/>
              <a:gd name="connsiteY70" fmla="*/ 5141 h 10000"/>
              <a:gd name="connsiteX71" fmla="*/ 9202 w 10000"/>
              <a:gd name="connsiteY71" fmla="*/ 923 h 10000"/>
              <a:gd name="connsiteX72" fmla="*/ 9244 w 10000"/>
              <a:gd name="connsiteY72" fmla="*/ 5146 h 10000"/>
              <a:gd name="connsiteX73" fmla="*/ 9421 w 10000"/>
              <a:gd name="connsiteY73" fmla="*/ 6095 h 10000"/>
              <a:gd name="connsiteX74" fmla="*/ 9459 w 10000"/>
              <a:gd name="connsiteY74" fmla="*/ 7327 h 10000"/>
              <a:gd name="connsiteX75" fmla="*/ 9358 w 10000"/>
              <a:gd name="connsiteY75" fmla="*/ 7824 h 10000"/>
              <a:gd name="connsiteX76" fmla="*/ 9511 w 10000"/>
              <a:gd name="connsiteY76" fmla="*/ 8531 h 10000"/>
              <a:gd name="connsiteX77" fmla="*/ 9508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710 h 10000"/>
              <a:gd name="connsiteX1" fmla="*/ 804 w 10000"/>
              <a:gd name="connsiteY1" fmla="*/ 9865 h 10000"/>
              <a:gd name="connsiteX2" fmla="*/ 845 w 10000"/>
              <a:gd name="connsiteY2" fmla="*/ 9371 h 10000"/>
              <a:gd name="connsiteX3" fmla="*/ 840 w 10000"/>
              <a:gd name="connsiteY3" fmla="*/ 6989 h 10000"/>
              <a:gd name="connsiteX4" fmla="*/ 936 w 10000"/>
              <a:gd name="connsiteY4" fmla="*/ 6092 h 10000"/>
              <a:gd name="connsiteX5" fmla="*/ 978 w 10000"/>
              <a:gd name="connsiteY5" fmla="*/ 1824 h 10000"/>
              <a:gd name="connsiteX6" fmla="*/ 1065 w 10000"/>
              <a:gd name="connsiteY6" fmla="*/ 6062 h 10000"/>
              <a:gd name="connsiteX7" fmla="*/ 1174 w 10000"/>
              <a:gd name="connsiteY7" fmla="*/ 6927 h 10000"/>
              <a:gd name="connsiteX8" fmla="*/ 1174 w 10000"/>
              <a:gd name="connsiteY8" fmla="*/ 9619 h 10000"/>
              <a:gd name="connsiteX9" fmla="*/ 1234 w 10000"/>
              <a:gd name="connsiteY9" fmla="*/ 9896 h 10000"/>
              <a:gd name="connsiteX10" fmla="*/ 1285 w 10000"/>
              <a:gd name="connsiteY10" fmla="*/ 9896 h 10000"/>
              <a:gd name="connsiteX11" fmla="*/ 1326 w 10000"/>
              <a:gd name="connsiteY11" fmla="*/ 9680 h 10000"/>
              <a:gd name="connsiteX12" fmla="*/ 1413 w 10000"/>
              <a:gd name="connsiteY12" fmla="*/ 9650 h 10000"/>
              <a:gd name="connsiteX13" fmla="*/ 1409 w 10000"/>
              <a:gd name="connsiteY13" fmla="*/ 7330 h 10000"/>
              <a:gd name="connsiteX14" fmla="*/ 1491 w 10000"/>
              <a:gd name="connsiteY14" fmla="*/ 6309 h 10000"/>
              <a:gd name="connsiteX15" fmla="*/ 1532 w 10000"/>
              <a:gd name="connsiteY15" fmla="*/ 2660 h 10000"/>
              <a:gd name="connsiteX16" fmla="*/ 1628 w 10000"/>
              <a:gd name="connsiteY16" fmla="*/ 6247 h 10000"/>
              <a:gd name="connsiteX17" fmla="*/ 1715 w 10000"/>
              <a:gd name="connsiteY17" fmla="*/ 7330 h 10000"/>
              <a:gd name="connsiteX18" fmla="*/ 1711 w 10000"/>
              <a:gd name="connsiteY18" fmla="*/ 9956 h 10000"/>
              <a:gd name="connsiteX19" fmla="*/ 1837 w 10000"/>
              <a:gd name="connsiteY19" fmla="*/ 9966 h 10000"/>
              <a:gd name="connsiteX20" fmla="*/ 1812 w 10000"/>
              <a:gd name="connsiteY20" fmla="*/ 6123 h 10000"/>
              <a:gd name="connsiteX21" fmla="*/ 1908 w 10000"/>
              <a:gd name="connsiteY21" fmla="*/ 4577 h 10000"/>
              <a:gd name="connsiteX22" fmla="*/ 1995 w 10000"/>
              <a:gd name="connsiteY22" fmla="*/ 0 h 10000"/>
              <a:gd name="connsiteX23" fmla="*/ 2087 w 10000"/>
              <a:gd name="connsiteY23" fmla="*/ 4423 h 10000"/>
              <a:gd name="connsiteX24" fmla="*/ 2197 w 10000"/>
              <a:gd name="connsiteY24" fmla="*/ 6154 h 10000"/>
              <a:gd name="connsiteX25" fmla="*/ 2202 w 10000"/>
              <a:gd name="connsiteY25" fmla="*/ 9200 h 10000"/>
              <a:gd name="connsiteX26" fmla="*/ 2283 w 10000"/>
              <a:gd name="connsiteY26" fmla="*/ 9959 h 10000"/>
              <a:gd name="connsiteX27" fmla="*/ 2458 w 10000"/>
              <a:gd name="connsiteY27" fmla="*/ 8846 h 10000"/>
              <a:gd name="connsiteX28" fmla="*/ 2572 w 10000"/>
              <a:gd name="connsiteY28" fmla="*/ 9834 h 10000"/>
              <a:gd name="connsiteX29" fmla="*/ 2577 w 10000"/>
              <a:gd name="connsiteY29" fmla="*/ 6403 h 10000"/>
              <a:gd name="connsiteX30" fmla="*/ 2696 w 10000"/>
              <a:gd name="connsiteY30" fmla="*/ 5783 h 10000"/>
              <a:gd name="connsiteX31" fmla="*/ 2747 w 10000"/>
              <a:gd name="connsiteY31" fmla="*/ 968 h 10000"/>
              <a:gd name="connsiteX32" fmla="*/ 2815 w 10000"/>
              <a:gd name="connsiteY32" fmla="*/ 5753 h 10000"/>
              <a:gd name="connsiteX33" fmla="*/ 2949 w 10000"/>
              <a:gd name="connsiteY33" fmla="*/ 6278 h 10000"/>
              <a:gd name="connsiteX34" fmla="*/ 2942 w 10000"/>
              <a:gd name="connsiteY34" fmla="*/ 9165 h 10000"/>
              <a:gd name="connsiteX35" fmla="*/ 3072 w 10000"/>
              <a:gd name="connsiteY35" fmla="*/ 9213 h 10000"/>
              <a:gd name="connsiteX36" fmla="*/ 3219 w 10000"/>
              <a:gd name="connsiteY36" fmla="*/ 8564 h 10000"/>
              <a:gd name="connsiteX37" fmla="*/ 3666 w 10000"/>
              <a:gd name="connsiteY37" fmla="*/ 9251 h 10000"/>
              <a:gd name="connsiteX38" fmla="*/ 3831 w 10000"/>
              <a:gd name="connsiteY38" fmla="*/ 9522 h 10000"/>
              <a:gd name="connsiteX39" fmla="*/ 3930 w 10000"/>
              <a:gd name="connsiteY39" fmla="*/ 9058 h 10000"/>
              <a:gd name="connsiteX40" fmla="*/ 4079 w 10000"/>
              <a:gd name="connsiteY40" fmla="*/ 9463 h 10000"/>
              <a:gd name="connsiteX41" fmla="*/ 4164 w 10000"/>
              <a:gd name="connsiteY41" fmla="*/ 8332 h 10000"/>
              <a:gd name="connsiteX42" fmla="*/ 4334 w 10000"/>
              <a:gd name="connsiteY42" fmla="*/ 7102 h 10000"/>
              <a:gd name="connsiteX43" fmla="*/ 4559 w 10000"/>
              <a:gd name="connsiteY43" fmla="*/ 7196 h 10000"/>
              <a:gd name="connsiteX44" fmla="*/ 4679 w 10000"/>
              <a:gd name="connsiteY44" fmla="*/ 8266 h 10000"/>
              <a:gd name="connsiteX45" fmla="*/ 4930 w 10000"/>
              <a:gd name="connsiteY45" fmla="*/ 8957 h 10000"/>
              <a:gd name="connsiteX46" fmla="*/ 5384 w 10000"/>
              <a:gd name="connsiteY46" fmla="*/ 8984 h 10000"/>
              <a:gd name="connsiteX47" fmla="*/ 5836 w 10000"/>
              <a:gd name="connsiteY47" fmla="*/ 9867 h 10000"/>
              <a:gd name="connsiteX48" fmla="*/ 6054 w 10000"/>
              <a:gd name="connsiteY48" fmla="*/ 9605 h 10000"/>
              <a:gd name="connsiteX49" fmla="*/ 6793 w 10000"/>
              <a:gd name="connsiteY49" fmla="*/ 9122 h 10000"/>
              <a:gd name="connsiteX50" fmla="*/ 6796 w 10000"/>
              <a:gd name="connsiteY50" fmla="*/ 7931 h 10000"/>
              <a:gd name="connsiteX51" fmla="*/ 6846 w 10000"/>
              <a:gd name="connsiteY51" fmla="*/ 5312 h 10000"/>
              <a:gd name="connsiteX52" fmla="*/ 6920 w 10000"/>
              <a:gd name="connsiteY52" fmla="*/ 7923 h 10000"/>
              <a:gd name="connsiteX53" fmla="*/ 6927 w 10000"/>
              <a:gd name="connsiteY53" fmla="*/ 9018 h 10000"/>
              <a:gd name="connsiteX54" fmla="*/ 7086 w 10000"/>
              <a:gd name="connsiteY54" fmla="*/ 8956 h 10000"/>
              <a:gd name="connsiteX55" fmla="*/ 7082 w 10000"/>
              <a:gd name="connsiteY55" fmla="*/ 7343 h 10000"/>
              <a:gd name="connsiteX56" fmla="*/ 7142 w 10000"/>
              <a:gd name="connsiteY56" fmla="*/ 5053 h 10000"/>
              <a:gd name="connsiteX57" fmla="*/ 7205 w 10000"/>
              <a:gd name="connsiteY57" fmla="*/ 7378 h 10000"/>
              <a:gd name="connsiteX58" fmla="*/ 7203 w 10000"/>
              <a:gd name="connsiteY58" fmla="*/ 8272 h 10000"/>
              <a:gd name="connsiteX59" fmla="*/ 7416 w 10000"/>
              <a:gd name="connsiteY59" fmla="*/ 8244 h 10000"/>
              <a:gd name="connsiteX60" fmla="*/ 7424 w 10000"/>
              <a:gd name="connsiteY60" fmla="*/ 9004 h 10000"/>
              <a:gd name="connsiteX61" fmla="*/ 8197 w 10000"/>
              <a:gd name="connsiteY61" fmla="*/ 8992 h 10000"/>
              <a:gd name="connsiteX62" fmla="*/ 8372 w 10000"/>
              <a:gd name="connsiteY62" fmla="*/ 9446 h 10000"/>
              <a:gd name="connsiteX63" fmla="*/ 8535 w 10000"/>
              <a:gd name="connsiteY63" fmla="*/ 9749 h 10000"/>
              <a:gd name="connsiteX64" fmla="*/ 8785 w 10000"/>
              <a:gd name="connsiteY64" fmla="*/ 9605 h 10000"/>
              <a:gd name="connsiteX65" fmla="*/ 8937 w 10000"/>
              <a:gd name="connsiteY65" fmla="*/ 9464 h 10000"/>
              <a:gd name="connsiteX66" fmla="*/ 8934 w 10000"/>
              <a:gd name="connsiteY66" fmla="*/ 8443 h 10000"/>
              <a:gd name="connsiteX67" fmla="*/ 9084 w 10000"/>
              <a:gd name="connsiteY67" fmla="*/ 7851 h 10000"/>
              <a:gd name="connsiteX68" fmla="*/ 8981 w 10000"/>
              <a:gd name="connsiteY68" fmla="*/ 7452 h 10000"/>
              <a:gd name="connsiteX69" fmla="*/ 9003 w 10000"/>
              <a:gd name="connsiteY69" fmla="*/ 6031 h 10000"/>
              <a:gd name="connsiteX70" fmla="*/ 9170 w 10000"/>
              <a:gd name="connsiteY70" fmla="*/ 5141 h 10000"/>
              <a:gd name="connsiteX71" fmla="*/ 9202 w 10000"/>
              <a:gd name="connsiteY71" fmla="*/ 923 h 10000"/>
              <a:gd name="connsiteX72" fmla="*/ 9244 w 10000"/>
              <a:gd name="connsiteY72" fmla="*/ 5146 h 10000"/>
              <a:gd name="connsiteX73" fmla="*/ 9421 w 10000"/>
              <a:gd name="connsiteY73" fmla="*/ 6095 h 10000"/>
              <a:gd name="connsiteX74" fmla="*/ 9459 w 10000"/>
              <a:gd name="connsiteY74" fmla="*/ 7327 h 10000"/>
              <a:gd name="connsiteX75" fmla="*/ 9358 w 10000"/>
              <a:gd name="connsiteY75" fmla="*/ 7824 h 10000"/>
              <a:gd name="connsiteX76" fmla="*/ 9511 w 10000"/>
              <a:gd name="connsiteY76" fmla="*/ 8531 h 10000"/>
              <a:gd name="connsiteX77" fmla="*/ 9508 w 10000"/>
              <a:gd name="connsiteY77" fmla="*/ 9594 h 10000"/>
              <a:gd name="connsiteX78" fmla="*/ 9641 w 10000"/>
              <a:gd name="connsiteY78" fmla="*/ 9156 h 10000"/>
              <a:gd name="connsiteX79" fmla="*/ 9688 w 10000"/>
              <a:gd name="connsiteY79" fmla="*/ 9789 h 10000"/>
              <a:gd name="connsiteX80" fmla="*/ 9774 w 10000"/>
              <a:gd name="connsiteY80" fmla="*/ 8913 h 10000"/>
              <a:gd name="connsiteX81" fmla="*/ 10000 w 10000"/>
              <a:gd name="connsiteY81" fmla="*/ 9743 h 10000"/>
              <a:gd name="connsiteX0" fmla="*/ 0 w 10000"/>
              <a:gd name="connsiteY0" fmla="*/ 9710 h 10904"/>
              <a:gd name="connsiteX1" fmla="*/ 639 w 10000"/>
              <a:gd name="connsiteY1" fmla="*/ 10904 h 10904"/>
              <a:gd name="connsiteX2" fmla="*/ 845 w 10000"/>
              <a:gd name="connsiteY2" fmla="*/ 9371 h 10904"/>
              <a:gd name="connsiteX3" fmla="*/ 840 w 10000"/>
              <a:gd name="connsiteY3" fmla="*/ 6989 h 10904"/>
              <a:gd name="connsiteX4" fmla="*/ 936 w 10000"/>
              <a:gd name="connsiteY4" fmla="*/ 6092 h 10904"/>
              <a:gd name="connsiteX5" fmla="*/ 978 w 10000"/>
              <a:gd name="connsiteY5" fmla="*/ 1824 h 10904"/>
              <a:gd name="connsiteX6" fmla="*/ 1065 w 10000"/>
              <a:gd name="connsiteY6" fmla="*/ 6062 h 10904"/>
              <a:gd name="connsiteX7" fmla="*/ 1174 w 10000"/>
              <a:gd name="connsiteY7" fmla="*/ 6927 h 10904"/>
              <a:gd name="connsiteX8" fmla="*/ 1174 w 10000"/>
              <a:gd name="connsiteY8" fmla="*/ 9619 h 10904"/>
              <a:gd name="connsiteX9" fmla="*/ 1234 w 10000"/>
              <a:gd name="connsiteY9" fmla="*/ 9896 h 10904"/>
              <a:gd name="connsiteX10" fmla="*/ 1285 w 10000"/>
              <a:gd name="connsiteY10" fmla="*/ 9896 h 10904"/>
              <a:gd name="connsiteX11" fmla="*/ 1326 w 10000"/>
              <a:gd name="connsiteY11" fmla="*/ 9680 h 10904"/>
              <a:gd name="connsiteX12" fmla="*/ 1413 w 10000"/>
              <a:gd name="connsiteY12" fmla="*/ 9650 h 10904"/>
              <a:gd name="connsiteX13" fmla="*/ 1409 w 10000"/>
              <a:gd name="connsiteY13" fmla="*/ 7330 h 10904"/>
              <a:gd name="connsiteX14" fmla="*/ 1491 w 10000"/>
              <a:gd name="connsiteY14" fmla="*/ 6309 h 10904"/>
              <a:gd name="connsiteX15" fmla="*/ 1532 w 10000"/>
              <a:gd name="connsiteY15" fmla="*/ 2660 h 10904"/>
              <a:gd name="connsiteX16" fmla="*/ 1628 w 10000"/>
              <a:gd name="connsiteY16" fmla="*/ 6247 h 10904"/>
              <a:gd name="connsiteX17" fmla="*/ 1715 w 10000"/>
              <a:gd name="connsiteY17" fmla="*/ 7330 h 10904"/>
              <a:gd name="connsiteX18" fmla="*/ 1711 w 10000"/>
              <a:gd name="connsiteY18" fmla="*/ 9956 h 10904"/>
              <a:gd name="connsiteX19" fmla="*/ 1837 w 10000"/>
              <a:gd name="connsiteY19" fmla="*/ 9966 h 10904"/>
              <a:gd name="connsiteX20" fmla="*/ 1812 w 10000"/>
              <a:gd name="connsiteY20" fmla="*/ 6123 h 10904"/>
              <a:gd name="connsiteX21" fmla="*/ 1908 w 10000"/>
              <a:gd name="connsiteY21" fmla="*/ 4577 h 10904"/>
              <a:gd name="connsiteX22" fmla="*/ 1995 w 10000"/>
              <a:gd name="connsiteY22" fmla="*/ 0 h 10904"/>
              <a:gd name="connsiteX23" fmla="*/ 2087 w 10000"/>
              <a:gd name="connsiteY23" fmla="*/ 4423 h 10904"/>
              <a:gd name="connsiteX24" fmla="*/ 2197 w 10000"/>
              <a:gd name="connsiteY24" fmla="*/ 6154 h 10904"/>
              <a:gd name="connsiteX25" fmla="*/ 2202 w 10000"/>
              <a:gd name="connsiteY25" fmla="*/ 9200 h 10904"/>
              <a:gd name="connsiteX26" fmla="*/ 2283 w 10000"/>
              <a:gd name="connsiteY26" fmla="*/ 9959 h 10904"/>
              <a:gd name="connsiteX27" fmla="*/ 2458 w 10000"/>
              <a:gd name="connsiteY27" fmla="*/ 8846 h 10904"/>
              <a:gd name="connsiteX28" fmla="*/ 2572 w 10000"/>
              <a:gd name="connsiteY28" fmla="*/ 9834 h 10904"/>
              <a:gd name="connsiteX29" fmla="*/ 2577 w 10000"/>
              <a:gd name="connsiteY29" fmla="*/ 6403 h 10904"/>
              <a:gd name="connsiteX30" fmla="*/ 2696 w 10000"/>
              <a:gd name="connsiteY30" fmla="*/ 5783 h 10904"/>
              <a:gd name="connsiteX31" fmla="*/ 2747 w 10000"/>
              <a:gd name="connsiteY31" fmla="*/ 968 h 10904"/>
              <a:gd name="connsiteX32" fmla="*/ 2815 w 10000"/>
              <a:gd name="connsiteY32" fmla="*/ 5753 h 10904"/>
              <a:gd name="connsiteX33" fmla="*/ 2949 w 10000"/>
              <a:gd name="connsiteY33" fmla="*/ 6278 h 10904"/>
              <a:gd name="connsiteX34" fmla="*/ 2942 w 10000"/>
              <a:gd name="connsiteY34" fmla="*/ 9165 h 10904"/>
              <a:gd name="connsiteX35" fmla="*/ 3072 w 10000"/>
              <a:gd name="connsiteY35" fmla="*/ 9213 h 10904"/>
              <a:gd name="connsiteX36" fmla="*/ 3219 w 10000"/>
              <a:gd name="connsiteY36" fmla="*/ 8564 h 10904"/>
              <a:gd name="connsiteX37" fmla="*/ 3666 w 10000"/>
              <a:gd name="connsiteY37" fmla="*/ 9251 h 10904"/>
              <a:gd name="connsiteX38" fmla="*/ 3831 w 10000"/>
              <a:gd name="connsiteY38" fmla="*/ 9522 h 10904"/>
              <a:gd name="connsiteX39" fmla="*/ 3930 w 10000"/>
              <a:gd name="connsiteY39" fmla="*/ 9058 h 10904"/>
              <a:gd name="connsiteX40" fmla="*/ 4079 w 10000"/>
              <a:gd name="connsiteY40" fmla="*/ 9463 h 10904"/>
              <a:gd name="connsiteX41" fmla="*/ 4164 w 10000"/>
              <a:gd name="connsiteY41" fmla="*/ 8332 h 10904"/>
              <a:gd name="connsiteX42" fmla="*/ 4334 w 10000"/>
              <a:gd name="connsiteY42" fmla="*/ 7102 h 10904"/>
              <a:gd name="connsiteX43" fmla="*/ 4559 w 10000"/>
              <a:gd name="connsiteY43" fmla="*/ 7196 h 10904"/>
              <a:gd name="connsiteX44" fmla="*/ 4679 w 10000"/>
              <a:gd name="connsiteY44" fmla="*/ 8266 h 10904"/>
              <a:gd name="connsiteX45" fmla="*/ 4930 w 10000"/>
              <a:gd name="connsiteY45" fmla="*/ 8957 h 10904"/>
              <a:gd name="connsiteX46" fmla="*/ 5384 w 10000"/>
              <a:gd name="connsiteY46" fmla="*/ 8984 h 10904"/>
              <a:gd name="connsiteX47" fmla="*/ 5836 w 10000"/>
              <a:gd name="connsiteY47" fmla="*/ 9867 h 10904"/>
              <a:gd name="connsiteX48" fmla="*/ 6054 w 10000"/>
              <a:gd name="connsiteY48" fmla="*/ 9605 h 10904"/>
              <a:gd name="connsiteX49" fmla="*/ 6793 w 10000"/>
              <a:gd name="connsiteY49" fmla="*/ 9122 h 10904"/>
              <a:gd name="connsiteX50" fmla="*/ 6796 w 10000"/>
              <a:gd name="connsiteY50" fmla="*/ 7931 h 10904"/>
              <a:gd name="connsiteX51" fmla="*/ 6846 w 10000"/>
              <a:gd name="connsiteY51" fmla="*/ 5312 h 10904"/>
              <a:gd name="connsiteX52" fmla="*/ 6920 w 10000"/>
              <a:gd name="connsiteY52" fmla="*/ 7923 h 10904"/>
              <a:gd name="connsiteX53" fmla="*/ 6927 w 10000"/>
              <a:gd name="connsiteY53" fmla="*/ 9018 h 10904"/>
              <a:gd name="connsiteX54" fmla="*/ 7086 w 10000"/>
              <a:gd name="connsiteY54" fmla="*/ 8956 h 10904"/>
              <a:gd name="connsiteX55" fmla="*/ 7082 w 10000"/>
              <a:gd name="connsiteY55" fmla="*/ 7343 h 10904"/>
              <a:gd name="connsiteX56" fmla="*/ 7142 w 10000"/>
              <a:gd name="connsiteY56" fmla="*/ 5053 h 10904"/>
              <a:gd name="connsiteX57" fmla="*/ 7205 w 10000"/>
              <a:gd name="connsiteY57" fmla="*/ 7378 h 10904"/>
              <a:gd name="connsiteX58" fmla="*/ 7203 w 10000"/>
              <a:gd name="connsiteY58" fmla="*/ 8272 h 10904"/>
              <a:gd name="connsiteX59" fmla="*/ 7416 w 10000"/>
              <a:gd name="connsiteY59" fmla="*/ 8244 h 10904"/>
              <a:gd name="connsiteX60" fmla="*/ 7424 w 10000"/>
              <a:gd name="connsiteY60" fmla="*/ 9004 h 10904"/>
              <a:gd name="connsiteX61" fmla="*/ 8197 w 10000"/>
              <a:gd name="connsiteY61" fmla="*/ 8992 h 10904"/>
              <a:gd name="connsiteX62" fmla="*/ 8372 w 10000"/>
              <a:gd name="connsiteY62" fmla="*/ 9446 h 10904"/>
              <a:gd name="connsiteX63" fmla="*/ 8535 w 10000"/>
              <a:gd name="connsiteY63" fmla="*/ 9749 h 10904"/>
              <a:gd name="connsiteX64" fmla="*/ 8785 w 10000"/>
              <a:gd name="connsiteY64" fmla="*/ 9605 h 10904"/>
              <a:gd name="connsiteX65" fmla="*/ 8937 w 10000"/>
              <a:gd name="connsiteY65" fmla="*/ 9464 h 10904"/>
              <a:gd name="connsiteX66" fmla="*/ 8934 w 10000"/>
              <a:gd name="connsiteY66" fmla="*/ 8443 h 10904"/>
              <a:gd name="connsiteX67" fmla="*/ 9084 w 10000"/>
              <a:gd name="connsiteY67" fmla="*/ 7851 h 10904"/>
              <a:gd name="connsiteX68" fmla="*/ 8981 w 10000"/>
              <a:gd name="connsiteY68" fmla="*/ 7452 h 10904"/>
              <a:gd name="connsiteX69" fmla="*/ 9003 w 10000"/>
              <a:gd name="connsiteY69" fmla="*/ 6031 h 10904"/>
              <a:gd name="connsiteX70" fmla="*/ 9170 w 10000"/>
              <a:gd name="connsiteY70" fmla="*/ 5141 h 10904"/>
              <a:gd name="connsiteX71" fmla="*/ 9202 w 10000"/>
              <a:gd name="connsiteY71" fmla="*/ 923 h 10904"/>
              <a:gd name="connsiteX72" fmla="*/ 9244 w 10000"/>
              <a:gd name="connsiteY72" fmla="*/ 5146 h 10904"/>
              <a:gd name="connsiteX73" fmla="*/ 9421 w 10000"/>
              <a:gd name="connsiteY73" fmla="*/ 6095 h 10904"/>
              <a:gd name="connsiteX74" fmla="*/ 9459 w 10000"/>
              <a:gd name="connsiteY74" fmla="*/ 7327 h 10904"/>
              <a:gd name="connsiteX75" fmla="*/ 9358 w 10000"/>
              <a:gd name="connsiteY75" fmla="*/ 7824 h 10904"/>
              <a:gd name="connsiteX76" fmla="*/ 9511 w 10000"/>
              <a:gd name="connsiteY76" fmla="*/ 8531 h 10904"/>
              <a:gd name="connsiteX77" fmla="*/ 9508 w 10000"/>
              <a:gd name="connsiteY77" fmla="*/ 9594 h 10904"/>
              <a:gd name="connsiteX78" fmla="*/ 9641 w 10000"/>
              <a:gd name="connsiteY78" fmla="*/ 9156 h 10904"/>
              <a:gd name="connsiteX79" fmla="*/ 9688 w 10000"/>
              <a:gd name="connsiteY79" fmla="*/ 9789 h 10904"/>
              <a:gd name="connsiteX80" fmla="*/ 9774 w 10000"/>
              <a:gd name="connsiteY80" fmla="*/ 8913 h 10904"/>
              <a:gd name="connsiteX81" fmla="*/ 10000 w 10000"/>
              <a:gd name="connsiteY81" fmla="*/ 9743 h 10904"/>
              <a:gd name="connsiteX0" fmla="*/ 0 w 10000"/>
              <a:gd name="connsiteY0" fmla="*/ 9710 h 10904"/>
              <a:gd name="connsiteX1" fmla="*/ 639 w 10000"/>
              <a:gd name="connsiteY1" fmla="*/ 10904 h 10904"/>
              <a:gd name="connsiteX2" fmla="*/ 845 w 10000"/>
              <a:gd name="connsiteY2" fmla="*/ 9371 h 10904"/>
              <a:gd name="connsiteX3" fmla="*/ 840 w 10000"/>
              <a:gd name="connsiteY3" fmla="*/ 6989 h 10904"/>
              <a:gd name="connsiteX4" fmla="*/ 936 w 10000"/>
              <a:gd name="connsiteY4" fmla="*/ 6092 h 10904"/>
              <a:gd name="connsiteX5" fmla="*/ 978 w 10000"/>
              <a:gd name="connsiteY5" fmla="*/ 1824 h 10904"/>
              <a:gd name="connsiteX6" fmla="*/ 1065 w 10000"/>
              <a:gd name="connsiteY6" fmla="*/ 6062 h 10904"/>
              <a:gd name="connsiteX7" fmla="*/ 1174 w 10000"/>
              <a:gd name="connsiteY7" fmla="*/ 6927 h 10904"/>
              <a:gd name="connsiteX8" fmla="*/ 1174 w 10000"/>
              <a:gd name="connsiteY8" fmla="*/ 9619 h 10904"/>
              <a:gd name="connsiteX9" fmla="*/ 1234 w 10000"/>
              <a:gd name="connsiteY9" fmla="*/ 9896 h 10904"/>
              <a:gd name="connsiteX10" fmla="*/ 1285 w 10000"/>
              <a:gd name="connsiteY10" fmla="*/ 9896 h 10904"/>
              <a:gd name="connsiteX11" fmla="*/ 1326 w 10000"/>
              <a:gd name="connsiteY11" fmla="*/ 9680 h 10904"/>
              <a:gd name="connsiteX12" fmla="*/ 1413 w 10000"/>
              <a:gd name="connsiteY12" fmla="*/ 9650 h 10904"/>
              <a:gd name="connsiteX13" fmla="*/ 1409 w 10000"/>
              <a:gd name="connsiteY13" fmla="*/ 7330 h 10904"/>
              <a:gd name="connsiteX14" fmla="*/ 1491 w 10000"/>
              <a:gd name="connsiteY14" fmla="*/ 6309 h 10904"/>
              <a:gd name="connsiteX15" fmla="*/ 1532 w 10000"/>
              <a:gd name="connsiteY15" fmla="*/ 2660 h 10904"/>
              <a:gd name="connsiteX16" fmla="*/ 1628 w 10000"/>
              <a:gd name="connsiteY16" fmla="*/ 6247 h 10904"/>
              <a:gd name="connsiteX17" fmla="*/ 1715 w 10000"/>
              <a:gd name="connsiteY17" fmla="*/ 7330 h 10904"/>
              <a:gd name="connsiteX18" fmla="*/ 1711 w 10000"/>
              <a:gd name="connsiteY18" fmla="*/ 9956 h 10904"/>
              <a:gd name="connsiteX19" fmla="*/ 1837 w 10000"/>
              <a:gd name="connsiteY19" fmla="*/ 9966 h 10904"/>
              <a:gd name="connsiteX20" fmla="*/ 1812 w 10000"/>
              <a:gd name="connsiteY20" fmla="*/ 6123 h 10904"/>
              <a:gd name="connsiteX21" fmla="*/ 1908 w 10000"/>
              <a:gd name="connsiteY21" fmla="*/ 4577 h 10904"/>
              <a:gd name="connsiteX22" fmla="*/ 1995 w 10000"/>
              <a:gd name="connsiteY22" fmla="*/ 0 h 10904"/>
              <a:gd name="connsiteX23" fmla="*/ 2087 w 10000"/>
              <a:gd name="connsiteY23" fmla="*/ 4423 h 10904"/>
              <a:gd name="connsiteX24" fmla="*/ 2197 w 10000"/>
              <a:gd name="connsiteY24" fmla="*/ 6154 h 10904"/>
              <a:gd name="connsiteX25" fmla="*/ 2202 w 10000"/>
              <a:gd name="connsiteY25" fmla="*/ 9200 h 10904"/>
              <a:gd name="connsiteX26" fmla="*/ 2283 w 10000"/>
              <a:gd name="connsiteY26" fmla="*/ 9959 h 10904"/>
              <a:gd name="connsiteX27" fmla="*/ 2458 w 10000"/>
              <a:gd name="connsiteY27" fmla="*/ 8846 h 10904"/>
              <a:gd name="connsiteX28" fmla="*/ 2572 w 10000"/>
              <a:gd name="connsiteY28" fmla="*/ 9834 h 10904"/>
              <a:gd name="connsiteX29" fmla="*/ 2577 w 10000"/>
              <a:gd name="connsiteY29" fmla="*/ 6403 h 10904"/>
              <a:gd name="connsiteX30" fmla="*/ 2696 w 10000"/>
              <a:gd name="connsiteY30" fmla="*/ 5783 h 10904"/>
              <a:gd name="connsiteX31" fmla="*/ 2747 w 10000"/>
              <a:gd name="connsiteY31" fmla="*/ 968 h 10904"/>
              <a:gd name="connsiteX32" fmla="*/ 2815 w 10000"/>
              <a:gd name="connsiteY32" fmla="*/ 5753 h 10904"/>
              <a:gd name="connsiteX33" fmla="*/ 2949 w 10000"/>
              <a:gd name="connsiteY33" fmla="*/ 6278 h 10904"/>
              <a:gd name="connsiteX34" fmla="*/ 2942 w 10000"/>
              <a:gd name="connsiteY34" fmla="*/ 9165 h 10904"/>
              <a:gd name="connsiteX35" fmla="*/ 3072 w 10000"/>
              <a:gd name="connsiteY35" fmla="*/ 9213 h 10904"/>
              <a:gd name="connsiteX36" fmla="*/ 3219 w 10000"/>
              <a:gd name="connsiteY36" fmla="*/ 8564 h 10904"/>
              <a:gd name="connsiteX37" fmla="*/ 3666 w 10000"/>
              <a:gd name="connsiteY37" fmla="*/ 9251 h 10904"/>
              <a:gd name="connsiteX38" fmla="*/ 3831 w 10000"/>
              <a:gd name="connsiteY38" fmla="*/ 9522 h 10904"/>
              <a:gd name="connsiteX39" fmla="*/ 3930 w 10000"/>
              <a:gd name="connsiteY39" fmla="*/ 9058 h 10904"/>
              <a:gd name="connsiteX40" fmla="*/ 4079 w 10000"/>
              <a:gd name="connsiteY40" fmla="*/ 9463 h 10904"/>
              <a:gd name="connsiteX41" fmla="*/ 4164 w 10000"/>
              <a:gd name="connsiteY41" fmla="*/ 8332 h 10904"/>
              <a:gd name="connsiteX42" fmla="*/ 4334 w 10000"/>
              <a:gd name="connsiteY42" fmla="*/ 7102 h 10904"/>
              <a:gd name="connsiteX43" fmla="*/ 4559 w 10000"/>
              <a:gd name="connsiteY43" fmla="*/ 7196 h 10904"/>
              <a:gd name="connsiteX44" fmla="*/ 4679 w 10000"/>
              <a:gd name="connsiteY44" fmla="*/ 8266 h 10904"/>
              <a:gd name="connsiteX45" fmla="*/ 4930 w 10000"/>
              <a:gd name="connsiteY45" fmla="*/ 8957 h 10904"/>
              <a:gd name="connsiteX46" fmla="*/ 5384 w 10000"/>
              <a:gd name="connsiteY46" fmla="*/ 8984 h 10904"/>
              <a:gd name="connsiteX47" fmla="*/ 5836 w 10000"/>
              <a:gd name="connsiteY47" fmla="*/ 9867 h 10904"/>
              <a:gd name="connsiteX48" fmla="*/ 6054 w 10000"/>
              <a:gd name="connsiteY48" fmla="*/ 9605 h 10904"/>
              <a:gd name="connsiteX49" fmla="*/ 6793 w 10000"/>
              <a:gd name="connsiteY49" fmla="*/ 9122 h 10904"/>
              <a:gd name="connsiteX50" fmla="*/ 6796 w 10000"/>
              <a:gd name="connsiteY50" fmla="*/ 7931 h 10904"/>
              <a:gd name="connsiteX51" fmla="*/ 6846 w 10000"/>
              <a:gd name="connsiteY51" fmla="*/ 5312 h 10904"/>
              <a:gd name="connsiteX52" fmla="*/ 6920 w 10000"/>
              <a:gd name="connsiteY52" fmla="*/ 7923 h 10904"/>
              <a:gd name="connsiteX53" fmla="*/ 6927 w 10000"/>
              <a:gd name="connsiteY53" fmla="*/ 9018 h 10904"/>
              <a:gd name="connsiteX54" fmla="*/ 7086 w 10000"/>
              <a:gd name="connsiteY54" fmla="*/ 8956 h 10904"/>
              <a:gd name="connsiteX55" fmla="*/ 7082 w 10000"/>
              <a:gd name="connsiteY55" fmla="*/ 7343 h 10904"/>
              <a:gd name="connsiteX56" fmla="*/ 7142 w 10000"/>
              <a:gd name="connsiteY56" fmla="*/ 5053 h 10904"/>
              <a:gd name="connsiteX57" fmla="*/ 7205 w 10000"/>
              <a:gd name="connsiteY57" fmla="*/ 7378 h 10904"/>
              <a:gd name="connsiteX58" fmla="*/ 7203 w 10000"/>
              <a:gd name="connsiteY58" fmla="*/ 8272 h 10904"/>
              <a:gd name="connsiteX59" fmla="*/ 7416 w 10000"/>
              <a:gd name="connsiteY59" fmla="*/ 8244 h 10904"/>
              <a:gd name="connsiteX60" fmla="*/ 7424 w 10000"/>
              <a:gd name="connsiteY60" fmla="*/ 9004 h 10904"/>
              <a:gd name="connsiteX61" fmla="*/ 8197 w 10000"/>
              <a:gd name="connsiteY61" fmla="*/ 8992 h 10904"/>
              <a:gd name="connsiteX62" fmla="*/ 8372 w 10000"/>
              <a:gd name="connsiteY62" fmla="*/ 9446 h 10904"/>
              <a:gd name="connsiteX63" fmla="*/ 8535 w 10000"/>
              <a:gd name="connsiteY63" fmla="*/ 9749 h 10904"/>
              <a:gd name="connsiteX64" fmla="*/ 8785 w 10000"/>
              <a:gd name="connsiteY64" fmla="*/ 9605 h 10904"/>
              <a:gd name="connsiteX65" fmla="*/ 8937 w 10000"/>
              <a:gd name="connsiteY65" fmla="*/ 9464 h 10904"/>
              <a:gd name="connsiteX66" fmla="*/ 8934 w 10000"/>
              <a:gd name="connsiteY66" fmla="*/ 8443 h 10904"/>
              <a:gd name="connsiteX67" fmla="*/ 9084 w 10000"/>
              <a:gd name="connsiteY67" fmla="*/ 7851 h 10904"/>
              <a:gd name="connsiteX68" fmla="*/ 8981 w 10000"/>
              <a:gd name="connsiteY68" fmla="*/ 7452 h 10904"/>
              <a:gd name="connsiteX69" fmla="*/ 9003 w 10000"/>
              <a:gd name="connsiteY69" fmla="*/ 6031 h 10904"/>
              <a:gd name="connsiteX70" fmla="*/ 9170 w 10000"/>
              <a:gd name="connsiteY70" fmla="*/ 5141 h 10904"/>
              <a:gd name="connsiteX71" fmla="*/ 9202 w 10000"/>
              <a:gd name="connsiteY71" fmla="*/ 923 h 10904"/>
              <a:gd name="connsiteX72" fmla="*/ 9244 w 10000"/>
              <a:gd name="connsiteY72" fmla="*/ 5146 h 10904"/>
              <a:gd name="connsiteX73" fmla="*/ 9421 w 10000"/>
              <a:gd name="connsiteY73" fmla="*/ 6095 h 10904"/>
              <a:gd name="connsiteX74" fmla="*/ 9459 w 10000"/>
              <a:gd name="connsiteY74" fmla="*/ 7327 h 10904"/>
              <a:gd name="connsiteX75" fmla="*/ 9358 w 10000"/>
              <a:gd name="connsiteY75" fmla="*/ 7824 h 10904"/>
              <a:gd name="connsiteX76" fmla="*/ 9511 w 10000"/>
              <a:gd name="connsiteY76" fmla="*/ 8531 h 10904"/>
              <a:gd name="connsiteX77" fmla="*/ 9508 w 10000"/>
              <a:gd name="connsiteY77" fmla="*/ 9594 h 10904"/>
              <a:gd name="connsiteX78" fmla="*/ 9641 w 10000"/>
              <a:gd name="connsiteY78" fmla="*/ 9156 h 10904"/>
              <a:gd name="connsiteX79" fmla="*/ 9688 w 10000"/>
              <a:gd name="connsiteY79" fmla="*/ 9789 h 10904"/>
              <a:gd name="connsiteX80" fmla="*/ 9774 w 10000"/>
              <a:gd name="connsiteY80" fmla="*/ 8913 h 10904"/>
              <a:gd name="connsiteX81" fmla="*/ 10000 w 10000"/>
              <a:gd name="connsiteY81" fmla="*/ 10262 h 10904"/>
              <a:gd name="connsiteX0" fmla="*/ 0 w 10000"/>
              <a:gd name="connsiteY0" fmla="*/ 9710 h 10262"/>
              <a:gd name="connsiteX1" fmla="*/ 699 w 10000"/>
              <a:gd name="connsiteY1" fmla="*/ 9783 h 10262"/>
              <a:gd name="connsiteX2" fmla="*/ 845 w 10000"/>
              <a:gd name="connsiteY2" fmla="*/ 9371 h 10262"/>
              <a:gd name="connsiteX3" fmla="*/ 840 w 10000"/>
              <a:gd name="connsiteY3" fmla="*/ 6989 h 10262"/>
              <a:gd name="connsiteX4" fmla="*/ 936 w 10000"/>
              <a:gd name="connsiteY4" fmla="*/ 6092 h 10262"/>
              <a:gd name="connsiteX5" fmla="*/ 978 w 10000"/>
              <a:gd name="connsiteY5" fmla="*/ 1824 h 10262"/>
              <a:gd name="connsiteX6" fmla="*/ 1065 w 10000"/>
              <a:gd name="connsiteY6" fmla="*/ 6062 h 10262"/>
              <a:gd name="connsiteX7" fmla="*/ 1174 w 10000"/>
              <a:gd name="connsiteY7" fmla="*/ 6927 h 10262"/>
              <a:gd name="connsiteX8" fmla="*/ 1174 w 10000"/>
              <a:gd name="connsiteY8" fmla="*/ 9619 h 10262"/>
              <a:gd name="connsiteX9" fmla="*/ 1234 w 10000"/>
              <a:gd name="connsiteY9" fmla="*/ 9896 h 10262"/>
              <a:gd name="connsiteX10" fmla="*/ 1285 w 10000"/>
              <a:gd name="connsiteY10" fmla="*/ 9896 h 10262"/>
              <a:gd name="connsiteX11" fmla="*/ 1326 w 10000"/>
              <a:gd name="connsiteY11" fmla="*/ 9680 h 10262"/>
              <a:gd name="connsiteX12" fmla="*/ 1413 w 10000"/>
              <a:gd name="connsiteY12" fmla="*/ 9650 h 10262"/>
              <a:gd name="connsiteX13" fmla="*/ 1409 w 10000"/>
              <a:gd name="connsiteY13" fmla="*/ 7330 h 10262"/>
              <a:gd name="connsiteX14" fmla="*/ 1491 w 10000"/>
              <a:gd name="connsiteY14" fmla="*/ 6309 h 10262"/>
              <a:gd name="connsiteX15" fmla="*/ 1532 w 10000"/>
              <a:gd name="connsiteY15" fmla="*/ 2660 h 10262"/>
              <a:gd name="connsiteX16" fmla="*/ 1628 w 10000"/>
              <a:gd name="connsiteY16" fmla="*/ 6247 h 10262"/>
              <a:gd name="connsiteX17" fmla="*/ 1715 w 10000"/>
              <a:gd name="connsiteY17" fmla="*/ 7330 h 10262"/>
              <a:gd name="connsiteX18" fmla="*/ 1711 w 10000"/>
              <a:gd name="connsiteY18" fmla="*/ 9956 h 10262"/>
              <a:gd name="connsiteX19" fmla="*/ 1837 w 10000"/>
              <a:gd name="connsiteY19" fmla="*/ 9966 h 10262"/>
              <a:gd name="connsiteX20" fmla="*/ 1812 w 10000"/>
              <a:gd name="connsiteY20" fmla="*/ 6123 h 10262"/>
              <a:gd name="connsiteX21" fmla="*/ 1908 w 10000"/>
              <a:gd name="connsiteY21" fmla="*/ 4577 h 10262"/>
              <a:gd name="connsiteX22" fmla="*/ 1995 w 10000"/>
              <a:gd name="connsiteY22" fmla="*/ 0 h 10262"/>
              <a:gd name="connsiteX23" fmla="*/ 2087 w 10000"/>
              <a:gd name="connsiteY23" fmla="*/ 4423 h 10262"/>
              <a:gd name="connsiteX24" fmla="*/ 2197 w 10000"/>
              <a:gd name="connsiteY24" fmla="*/ 6154 h 10262"/>
              <a:gd name="connsiteX25" fmla="*/ 2202 w 10000"/>
              <a:gd name="connsiteY25" fmla="*/ 9200 h 10262"/>
              <a:gd name="connsiteX26" fmla="*/ 2283 w 10000"/>
              <a:gd name="connsiteY26" fmla="*/ 9959 h 10262"/>
              <a:gd name="connsiteX27" fmla="*/ 2458 w 10000"/>
              <a:gd name="connsiteY27" fmla="*/ 8846 h 10262"/>
              <a:gd name="connsiteX28" fmla="*/ 2572 w 10000"/>
              <a:gd name="connsiteY28" fmla="*/ 9834 h 10262"/>
              <a:gd name="connsiteX29" fmla="*/ 2577 w 10000"/>
              <a:gd name="connsiteY29" fmla="*/ 6403 h 10262"/>
              <a:gd name="connsiteX30" fmla="*/ 2696 w 10000"/>
              <a:gd name="connsiteY30" fmla="*/ 5783 h 10262"/>
              <a:gd name="connsiteX31" fmla="*/ 2747 w 10000"/>
              <a:gd name="connsiteY31" fmla="*/ 968 h 10262"/>
              <a:gd name="connsiteX32" fmla="*/ 2815 w 10000"/>
              <a:gd name="connsiteY32" fmla="*/ 5753 h 10262"/>
              <a:gd name="connsiteX33" fmla="*/ 2949 w 10000"/>
              <a:gd name="connsiteY33" fmla="*/ 6278 h 10262"/>
              <a:gd name="connsiteX34" fmla="*/ 2942 w 10000"/>
              <a:gd name="connsiteY34" fmla="*/ 9165 h 10262"/>
              <a:gd name="connsiteX35" fmla="*/ 3072 w 10000"/>
              <a:gd name="connsiteY35" fmla="*/ 9213 h 10262"/>
              <a:gd name="connsiteX36" fmla="*/ 3219 w 10000"/>
              <a:gd name="connsiteY36" fmla="*/ 8564 h 10262"/>
              <a:gd name="connsiteX37" fmla="*/ 3666 w 10000"/>
              <a:gd name="connsiteY37" fmla="*/ 9251 h 10262"/>
              <a:gd name="connsiteX38" fmla="*/ 3831 w 10000"/>
              <a:gd name="connsiteY38" fmla="*/ 9522 h 10262"/>
              <a:gd name="connsiteX39" fmla="*/ 3930 w 10000"/>
              <a:gd name="connsiteY39" fmla="*/ 9058 h 10262"/>
              <a:gd name="connsiteX40" fmla="*/ 4079 w 10000"/>
              <a:gd name="connsiteY40" fmla="*/ 9463 h 10262"/>
              <a:gd name="connsiteX41" fmla="*/ 4164 w 10000"/>
              <a:gd name="connsiteY41" fmla="*/ 8332 h 10262"/>
              <a:gd name="connsiteX42" fmla="*/ 4334 w 10000"/>
              <a:gd name="connsiteY42" fmla="*/ 7102 h 10262"/>
              <a:gd name="connsiteX43" fmla="*/ 4559 w 10000"/>
              <a:gd name="connsiteY43" fmla="*/ 7196 h 10262"/>
              <a:gd name="connsiteX44" fmla="*/ 4679 w 10000"/>
              <a:gd name="connsiteY44" fmla="*/ 8266 h 10262"/>
              <a:gd name="connsiteX45" fmla="*/ 4930 w 10000"/>
              <a:gd name="connsiteY45" fmla="*/ 8957 h 10262"/>
              <a:gd name="connsiteX46" fmla="*/ 5384 w 10000"/>
              <a:gd name="connsiteY46" fmla="*/ 8984 h 10262"/>
              <a:gd name="connsiteX47" fmla="*/ 5836 w 10000"/>
              <a:gd name="connsiteY47" fmla="*/ 9867 h 10262"/>
              <a:gd name="connsiteX48" fmla="*/ 6054 w 10000"/>
              <a:gd name="connsiteY48" fmla="*/ 9605 h 10262"/>
              <a:gd name="connsiteX49" fmla="*/ 6793 w 10000"/>
              <a:gd name="connsiteY49" fmla="*/ 9122 h 10262"/>
              <a:gd name="connsiteX50" fmla="*/ 6796 w 10000"/>
              <a:gd name="connsiteY50" fmla="*/ 7931 h 10262"/>
              <a:gd name="connsiteX51" fmla="*/ 6846 w 10000"/>
              <a:gd name="connsiteY51" fmla="*/ 5312 h 10262"/>
              <a:gd name="connsiteX52" fmla="*/ 6920 w 10000"/>
              <a:gd name="connsiteY52" fmla="*/ 7923 h 10262"/>
              <a:gd name="connsiteX53" fmla="*/ 6927 w 10000"/>
              <a:gd name="connsiteY53" fmla="*/ 9018 h 10262"/>
              <a:gd name="connsiteX54" fmla="*/ 7086 w 10000"/>
              <a:gd name="connsiteY54" fmla="*/ 8956 h 10262"/>
              <a:gd name="connsiteX55" fmla="*/ 7082 w 10000"/>
              <a:gd name="connsiteY55" fmla="*/ 7343 h 10262"/>
              <a:gd name="connsiteX56" fmla="*/ 7142 w 10000"/>
              <a:gd name="connsiteY56" fmla="*/ 5053 h 10262"/>
              <a:gd name="connsiteX57" fmla="*/ 7205 w 10000"/>
              <a:gd name="connsiteY57" fmla="*/ 7378 h 10262"/>
              <a:gd name="connsiteX58" fmla="*/ 7203 w 10000"/>
              <a:gd name="connsiteY58" fmla="*/ 8272 h 10262"/>
              <a:gd name="connsiteX59" fmla="*/ 7416 w 10000"/>
              <a:gd name="connsiteY59" fmla="*/ 8244 h 10262"/>
              <a:gd name="connsiteX60" fmla="*/ 7424 w 10000"/>
              <a:gd name="connsiteY60" fmla="*/ 9004 h 10262"/>
              <a:gd name="connsiteX61" fmla="*/ 8197 w 10000"/>
              <a:gd name="connsiteY61" fmla="*/ 8992 h 10262"/>
              <a:gd name="connsiteX62" fmla="*/ 8372 w 10000"/>
              <a:gd name="connsiteY62" fmla="*/ 9446 h 10262"/>
              <a:gd name="connsiteX63" fmla="*/ 8535 w 10000"/>
              <a:gd name="connsiteY63" fmla="*/ 9749 h 10262"/>
              <a:gd name="connsiteX64" fmla="*/ 8785 w 10000"/>
              <a:gd name="connsiteY64" fmla="*/ 9605 h 10262"/>
              <a:gd name="connsiteX65" fmla="*/ 8937 w 10000"/>
              <a:gd name="connsiteY65" fmla="*/ 9464 h 10262"/>
              <a:gd name="connsiteX66" fmla="*/ 8934 w 10000"/>
              <a:gd name="connsiteY66" fmla="*/ 8443 h 10262"/>
              <a:gd name="connsiteX67" fmla="*/ 9084 w 10000"/>
              <a:gd name="connsiteY67" fmla="*/ 7851 h 10262"/>
              <a:gd name="connsiteX68" fmla="*/ 8981 w 10000"/>
              <a:gd name="connsiteY68" fmla="*/ 7452 h 10262"/>
              <a:gd name="connsiteX69" fmla="*/ 9003 w 10000"/>
              <a:gd name="connsiteY69" fmla="*/ 6031 h 10262"/>
              <a:gd name="connsiteX70" fmla="*/ 9170 w 10000"/>
              <a:gd name="connsiteY70" fmla="*/ 5141 h 10262"/>
              <a:gd name="connsiteX71" fmla="*/ 9202 w 10000"/>
              <a:gd name="connsiteY71" fmla="*/ 923 h 10262"/>
              <a:gd name="connsiteX72" fmla="*/ 9244 w 10000"/>
              <a:gd name="connsiteY72" fmla="*/ 5146 h 10262"/>
              <a:gd name="connsiteX73" fmla="*/ 9421 w 10000"/>
              <a:gd name="connsiteY73" fmla="*/ 6095 h 10262"/>
              <a:gd name="connsiteX74" fmla="*/ 9459 w 10000"/>
              <a:gd name="connsiteY74" fmla="*/ 7327 h 10262"/>
              <a:gd name="connsiteX75" fmla="*/ 9358 w 10000"/>
              <a:gd name="connsiteY75" fmla="*/ 7824 h 10262"/>
              <a:gd name="connsiteX76" fmla="*/ 9511 w 10000"/>
              <a:gd name="connsiteY76" fmla="*/ 8531 h 10262"/>
              <a:gd name="connsiteX77" fmla="*/ 9508 w 10000"/>
              <a:gd name="connsiteY77" fmla="*/ 9594 h 10262"/>
              <a:gd name="connsiteX78" fmla="*/ 9641 w 10000"/>
              <a:gd name="connsiteY78" fmla="*/ 9156 h 10262"/>
              <a:gd name="connsiteX79" fmla="*/ 9688 w 10000"/>
              <a:gd name="connsiteY79" fmla="*/ 9789 h 10262"/>
              <a:gd name="connsiteX80" fmla="*/ 9774 w 10000"/>
              <a:gd name="connsiteY80" fmla="*/ 8913 h 10262"/>
              <a:gd name="connsiteX81" fmla="*/ 10000 w 10000"/>
              <a:gd name="connsiteY81" fmla="*/ 10262 h 10262"/>
              <a:gd name="connsiteX0" fmla="*/ 0 w 9451"/>
              <a:gd name="connsiteY0" fmla="*/ 11104 h 11105"/>
              <a:gd name="connsiteX1" fmla="*/ 150 w 9451"/>
              <a:gd name="connsiteY1" fmla="*/ 9783 h 11105"/>
              <a:gd name="connsiteX2" fmla="*/ 296 w 9451"/>
              <a:gd name="connsiteY2" fmla="*/ 9371 h 11105"/>
              <a:gd name="connsiteX3" fmla="*/ 291 w 9451"/>
              <a:gd name="connsiteY3" fmla="*/ 6989 h 11105"/>
              <a:gd name="connsiteX4" fmla="*/ 387 w 9451"/>
              <a:gd name="connsiteY4" fmla="*/ 6092 h 11105"/>
              <a:gd name="connsiteX5" fmla="*/ 429 w 9451"/>
              <a:gd name="connsiteY5" fmla="*/ 1824 h 11105"/>
              <a:gd name="connsiteX6" fmla="*/ 516 w 9451"/>
              <a:gd name="connsiteY6" fmla="*/ 6062 h 11105"/>
              <a:gd name="connsiteX7" fmla="*/ 625 w 9451"/>
              <a:gd name="connsiteY7" fmla="*/ 6927 h 11105"/>
              <a:gd name="connsiteX8" fmla="*/ 625 w 9451"/>
              <a:gd name="connsiteY8" fmla="*/ 9619 h 11105"/>
              <a:gd name="connsiteX9" fmla="*/ 685 w 9451"/>
              <a:gd name="connsiteY9" fmla="*/ 9896 h 11105"/>
              <a:gd name="connsiteX10" fmla="*/ 736 w 9451"/>
              <a:gd name="connsiteY10" fmla="*/ 9896 h 11105"/>
              <a:gd name="connsiteX11" fmla="*/ 777 w 9451"/>
              <a:gd name="connsiteY11" fmla="*/ 9680 h 11105"/>
              <a:gd name="connsiteX12" fmla="*/ 864 w 9451"/>
              <a:gd name="connsiteY12" fmla="*/ 9650 h 11105"/>
              <a:gd name="connsiteX13" fmla="*/ 860 w 9451"/>
              <a:gd name="connsiteY13" fmla="*/ 7330 h 11105"/>
              <a:gd name="connsiteX14" fmla="*/ 942 w 9451"/>
              <a:gd name="connsiteY14" fmla="*/ 6309 h 11105"/>
              <a:gd name="connsiteX15" fmla="*/ 983 w 9451"/>
              <a:gd name="connsiteY15" fmla="*/ 2660 h 11105"/>
              <a:gd name="connsiteX16" fmla="*/ 1079 w 9451"/>
              <a:gd name="connsiteY16" fmla="*/ 6247 h 11105"/>
              <a:gd name="connsiteX17" fmla="*/ 1166 w 9451"/>
              <a:gd name="connsiteY17" fmla="*/ 7330 h 11105"/>
              <a:gd name="connsiteX18" fmla="*/ 1162 w 9451"/>
              <a:gd name="connsiteY18" fmla="*/ 9956 h 11105"/>
              <a:gd name="connsiteX19" fmla="*/ 1288 w 9451"/>
              <a:gd name="connsiteY19" fmla="*/ 9966 h 11105"/>
              <a:gd name="connsiteX20" fmla="*/ 1263 w 9451"/>
              <a:gd name="connsiteY20" fmla="*/ 6123 h 11105"/>
              <a:gd name="connsiteX21" fmla="*/ 1359 w 9451"/>
              <a:gd name="connsiteY21" fmla="*/ 4577 h 11105"/>
              <a:gd name="connsiteX22" fmla="*/ 1446 w 9451"/>
              <a:gd name="connsiteY22" fmla="*/ 0 h 11105"/>
              <a:gd name="connsiteX23" fmla="*/ 1538 w 9451"/>
              <a:gd name="connsiteY23" fmla="*/ 4423 h 11105"/>
              <a:gd name="connsiteX24" fmla="*/ 1648 w 9451"/>
              <a:gd name="connsiteY24" fmla="*/ 6154 h 11105"/>
              <a:gd name="connsiteX25" fmla="*/ 1653 w 9451"/>
              <a:gd name="connsiteY25" fmla="*/ 9200 h 11105"/>
              <a:gd name="connsiteX26" fmla="*/ 1734 w 9451"/>
              <a:gd name="connsiteY26" fmla="*/ 9959 h 11105"/>
              <a:gd name="connsiteX27" fmla="*/ 1909 w 9451"/>
              <a:gd name="connsiteY27" fmla="*/ 8846 h 11105"/>
              <a:gd name="connsiteX28" fmla="*/ 2023 w 9451"/>
              <a:gd name="connsiteY28" fmla="*/ 9834 h 11105"/>
              <a:gd name="connsiteX29" fmla="*/ 2028 w 9451"/>
              <a:gd name="connsiteY29" fmla="*/ 6403 h 11105"/>
              <a:gd name="connsiteX30" fmla="*/ 2147 w 9451"/>
              <a:gd name="connsiteY30" fmla="*/ 5783 h 11105"/>
              <a:gd name="connsiteX31" fmla="*/ 2198 w 9451"/>
              <a:gd name="connsiteY31" fmla="*/ 968 h 11105"/>
              <a:gd name="connsiteX32" fmla="*/ 2266 w 9451"/>
              <a:gd name="connsiteY32" fmla="*/ 5753 h 11105"/>
              <a:gd name="connsiteX33" fmla="*/ 2400 w 9451"/>
              <a:gd name="connsiteY33" fmla="*/ 6278 h 11105"/>
              <a:gd name="connsiteX34" fmla="*/ 2393 w 9451"/>
              <a:gd name="connsiteY34" fmla="*/ 9165 h 11105"/>
              <a:gd name="connsiteX35" fmla="*/ 2523 w 9451"/>
              <a:gd name="connsiteY35" fmla="*/ 9213 h 11105"/>
              <a:gd name="connsiteX36" fmla="*/ 2670 w 9451"/>
              <a:gd name="connsiteY36" fmla="*/ 8564 h 11105"/>
              <a:gd name="connsiteX37" fmla="*/ 3117 w 9451"/>
              <a:gd name="connsiteY37" fmla="*/ 9251 h 11105"/>
              <a:gd name="connsiteX38" fmla="*/ 3282 w 9451"/>
              <a:gd name="connsiteY38" fmla="*/ 9522 h 11105"/>
              <a:gd name="connsiteX39" fmla="*/ 3381 w 9451"/>
              <a:gd name="connsiteY39" fmla="*/ 9058 h 11105"/>
              <a:gd name="connsiteX40" fmla="*/ 3530 w 9451"/>
              <a:gd name="connsiteY40" fmla="*/ 9463 h 11105"/>
              <a:gd name="connsiteX41" fmla="*/ 3615 w 9451"/>
              <a:gd name="connsiteY41" fmla="*/ 8332 h 11105"/>
              <a:gd name="connsiteX42" fmla="*/ 3785 w 9451"/>
              <a:gd name="connsiteY42" fmla="*/ 7102 h 11105"/>
              <a:gd name="connsiteX43" fmla="*/ 4010 w 9451"/>
              <a:gd name="connsiteY43" fmla="*/ 7196 h 11105"/>
              <a:gd name="connsiteX44" fmla="*/ 4130 w 9451"/>
              <a:gd name="connsiteY44" fmla="*/ 8266 h 11105"/>
              <a:gd name="connsiteX45" fmla="*/ 4381 w 9451"/>
              <a:gd name="connsiteY45" fmla="*/ 8957 h 11105"/>
              <a:gd name="connsiteX46" fmla="*/ 4835 w 9451"/>
              <a:gd name="connsiteY46" fmla="*/ 8984 h 11105"/>
              <a:gd name="connsiteX47" fmla="*/ 5287 w 9451"/>
              <a:gd name="connsiteY47" fmla="*/ 9867 h 11105"/>
              <a:gd name="connsiteX48" fmla="*/ 5505 w 9451"/>
              <a:gd name="connsiteY48" fmla="*/ 9605 h 11105"/>
              <a:gd name="connsiteX49" fmla="*/ 6244 w 9451"/>
              <a:gd name="connsiteY49" fmla="*/ 9122 h 11105"/>
              <a:gd name="connsiteX50" fmla="*/ 6247 w 9451"/>
              <a:gd name="connsiteY50" fmla="*/ 7931 h 11105"/>
              <a:gd name="connsiteX51" fmla="*/ 6297 w 9451"/>
              <a:gd name="connsiteY51" fmla="*/ 5312 h 11105"/>
              <a:gd name="connsiteX52" fmla="*/ 6371 w 9451"/>
              <a:gd name="connsiteY52" fmla="*/ 7923 h 11105"/>
              <a:gd name="connsiteX53" fmla="*/ 6378 w 9451"/>
              <a:gd name="connsiteY53" fmla="*/ 9018 h 11105"/>
              <a:gd name="connsiteX54" fmla="*/ 6537 w 9451"/>
              <a:gd name="connsiteY54" fmla="*/ 8956 h 11105"/>
              <a:gd name="connsiteX55" fmla="*/ 6533 w 9451"/>
              <a:gd name="connsiteY55" fmla="*/ 7343 h 11105"/>
              <a:gd name="connsiteX56" fmla="*/ 6593 w 9451"/>
              <a:gd name="connsiteY56" fmla="*/ 5053 h 11105"/>
              <a:gd name="connsiteX57" fmla="*/ 6656 w 9451"/>
              <a:gd name="connsiteY57" fmla="*/ 7378 h 11105"/>
              <a:gd name="connsiteX58" fmla="*/ 6654 w 9451"/>
              <a:gd name="connsiteY58" fmla="*/ 8272 h 11105"/>
              <a:gd name="connsiteX59" fmla="*/ 6867 w 9451"/>
              <a:gd name="connsiteY59" fmla="*/ 8244 h 11105"/>
              <a:gd name="connsiteX60" fmla="*/ 6875 w 9451"/>
              <a:gd name="connsiteY60" fmla="*/ 9004 h 11105"/>
              <a:gd name="connsiteX61" fmla="*/ 7648 w 9451"/>
              <a:gd name="connsiteY61" fmla="*/ 8992 h 11105"/>
              <a:gd name="connsiteX62" fmla="*/ 7823 w 9451"/>
              <a:gd name="connsiteY62" fmla="*/ 9446 h 11105"/>
              <a:gd name="connsiteX63" fmla="*/ 7986 w 9451"/>
              <a:gd name="connsiteY63" fmla="*/ 9749 h 11105"/>
              <a:gd name="connsiteX64" fmla="*/ 8236 w 9451"/>
              <a:gd name="connsiteY64" fmla="*/ 9605 h 11105"/>
              <a:gd name="connsiteX65" fmla="*/ 8388 w 9451"/>
              <a:gd name="connsiteY65" fmla="*/ 9464 h 11105"/>
              <a:gd name="connsiteX66" fmla="*/ 8385 w 9451"/>
              <a:gd name="connsiteY66" fmla="*/ 8443 h 11105"/>
              <a:gd name="connsiteX67" fmla="*/ 8535 w 9451"/>
              <a:gd name="connsiteY67" fmla="*/ 7851 h 11105"/>
              <a:gd name="connsiteX68" fmla="*/ 8432 w 9451"/>
              <a:gd name="connsiteY68" fmla="*/ 7452 h 11105"/>
              <a:gd name="connsiteX69" fmla="*/ 8454 w 9451"/>
              <a:gd name="connsiteY69" fmla="*/ 6031 h 11105"/>
              <a:gd name="connsiteX70" fmla="*/ 8621 w 9451"/>
              <a:gd name="connsiteY70" fmla="*/ 5141 h 11105"/>
              <a:gd name="connsiteX71" fmla="*/ 8653 w 9451"/>
              <a:gd name="connsiteY71" fmla="*/ 923 h 11105"/>
              <a:gd name="connsiteX72" fmla="*/ 8695 w 9451"/>
              <a:gd name="connsiteY72" fmla="*/ 5146 h 11105"/>
              <a:gd name="connsiteX73" fmla="*/ 8872 w 9451"/>
              <a:gd name="connsiteY73" fmla="*/ 6095 h 11105"/>
              <a:gd name="connsiteX74" fmla="*/ 8910 w 9451"/>
              <a:gd name="connsiteY74" fmla="*/ 7327 h 11105"/>
              <a:gd name="connsiteX75" fmla="*/ 8809 w 9451"/>
              <a:gd name="connsiteY75" fmla="*/ 7824 h 11105"/>
              <a:gd name="connsiteX76" fmla="*/ 8962 w 9451"/>
              <a:gd name="connsiteY76" fmla="*/ 8531 h 11105"/>
              <a:gd name="connsiteX77" fmla="*/ 8959 w 9451"/>
              <a:gd name="connsiteY77" fmla="*/ 9594 h 11105"/>
              <a:gd name="connsiteX78" fmla="*/ 9092 w 9451"/>
              <a:gd name="connsiteY78" fmla="*/ 9156 h 11105"/>
              <a:gd name="connsiteX79" fmla="*/ 9139 w 9451"/>
              <a:gd name="connsiteY79" fmla="*/ 9789 h 11105"/>
              <a:gd name="connsiteX80" fmla="*/ 9225 w 9451"/>
              <a:gd name="connsiteY80" fmla="*/ 8913 h 11105"/>
              <a:gd name="connsiteX81" fmla="*/ 9451 w 9451"/>
              <a:gd name="connsiteY81" fmla="*/ 10262 h 11105"/>
              <a:gd name="connsiteX0" fmla="*/ 0 w 10008"/>
              <a:gd name="connsiteY0" fmla="*/ 9728 h 9729"/>
              <a:gd name="connsiteX1" fmla="*/ 167 w 10008"/>
              <a:gd name="connsiteY1" fmla="*/ 8810 h 9729"/>
              <a:gd name="connsiteX2" fmla="*/ 321 w 10008"/>
              <a:gd name="connsiteY2" fmla="*/ 8439 h 9729"/>
              <a:gd name="connsiteX3" fmla="*/ 316 w 10008"/>
              <a:gd name="connsiteY3" fmla="*/ 6294 h 9729"/>
              <a:gd name="connsiteX4" fmla="*/ 417 w 10008"/>
              <a:gd name="connsiteY4" fmla="*/ 5486 h 9729"/>
              <a:gd name="connsiteX5" fmla="*/ 462 w 10008"/>
              <a:gd name="connsiteY5" fmla="*/ 1643 h 9729"/>
              <a:gd name="connsiteX6" fmla="*/ 554 w 10008"/>
              <a:gd name="connsiteY6" fmla="*/ 5459 h 9729"/>
              <a:gd name="connsiteX7" fmla="*/ 669 w 10008"/>
              <a:gd name="connsiteY7" fmla="*/ 6238 h 9729"/>
              <a:gd name="connsiteX8" fmla="*/ 669 w 10008"/>
              <a:gd name="connsiteY8" fmla="*/ 8662 h 9729"/>
              <a:gd name="connsiteX9" fmla="*/ 733 w 10008"/>
              <a:gd name="connsiteY9" fmla="*/ 8911 h 9729"/>
              <a:gd name="connsiteX10" fmla="*/ 787 w 10008"/>
              <a:gd name="connsiteY10" fmla="*/ 8911 h 9729"/>
              <a:gd name="connsiteX11" fmla="*/ 830 w 10008"/>
              <a:gd name="connsiteY11" fmla="*/ 8717 h 9729"/>
              <a:gd name="connsiteX12" fmla="*/ 922 w 10008"/>
              <a:gd name="connsiteY12" fmla="*/ 8690 h 9729"/>
              <a:gd name="connsiteX13" fmla="*/ 918 w 10008"/>
              <a:gd name="connsiteY13" fmla="*/ 6601 h 9729"/>
              <a:gd name="connsiteX14" fmla="*/ 1005 w 10008"/>
              <a:gd name="connsiteY14" fmla="*/ 5681 h 9729"/>
              <a:gd name="connsiteX15" fmla="*/ 1048 w 10008"/>
              <a:gd name="connsiteY15" fmla="*/ 2395 h 9729"/>
              <a:gd name="connsiteX16" fmla="*/ 1150 w 10008"/>
              <a:gd name="connsiteY16" fmla="*/ 5625 h 9729"/>
              <a:gd name="connsiteX17" fmla="*/ 1242 w 10008"/>
              <a:gd name="connsiteY17" fmla="*/ 6601 h 9729"/>
              <a:gd name="connsiteX18" fmla="*/ 1237 w 10008"/>
              <a:gd name="connsiteY18" fmla="*/ 8965 h 9729"/>
              <a:gd name="connsiteX19" fmla="*/ 1371 w 10008"/>
              <a:gd name="connsiteY19" fmla="*/ 8974 h 9729"/>
              <a:gd name="connsiteX20" fmla="*/ 1344 w 10008"/>
              <a:gd name="connsiteY20" fmla="*/ 5514 h 9729"/>
              <a:gd name="connsiteX21" fmla="*/ 1446 w 10008"/>
              <a:gd name="connsiteY21" fmla="*/ 4122 h 9729"/>
              <a:gd name="connsiteX22" fmla="*/ 1538 w 10008"/>
              <a:gd name="connsiteY22" fmla="*/ 0 h 9729"/>
              <a:gd name="connsiteX23" fmla="*/ 1635 w 10008"/>
              <a:gd name="connsiteY23" fmla="*/ 3983 h 9729"/>
              <a:gd name="connsiteX24" fmla="*/ 1752 w 10008"/>
              <a:gd name="connsiteY24" fmla="*/ 5542 h 9729"/>
              <a:gd name="connsiteX25" fmla="*/ 1757 w 10008"/>
              <a:gd name="connsiteY25" fmla="*/ 8285 h 9729"/>
              <a:gd name="connsiteX26" fmla="*/ 1843 w 10008"/>
              <a:gd name="connsiteY26" fmla="*/ 8968 h 9729"/>
              <a:gd name="connsiteX27" fmla="*/ 2028 w 10008"/>
              <a:gd name="connsiteY27" fmla="*/ 7966 h 9729"/>
              <a:gd name="connsiteX28" fmla="*/ 2149 w 10008"/>
              <a:gd name="connsiteY28" fmla="*/ 8855 h 9729"/>
              <a:gd name="connsiteX29" fmla="*/ 2154 w 10008"/>
              <a:gd name="connsiteY29" fmla="*/ 5766 h 9729"/>
              <a:gd name="connsiteX30" fmla="*/ 2280 w 10008"/>
              <a:gd name="connsiteY30" fmla="*/ 5208 h 9729"/>
              <a:gd name="connsiteX31" fmla="*/ 2334 w 10008"/>
              <a:gd name="connsiteY31" fmla="*/ 872 h 9729"/>
              <a:gd name="connsiteX32" fmla="*/ 2406 w 10008"/>
              <a:gd name="connsiteY32" fmla="*/ 5181 h 9729"/>
              <a:gd name="connsiteX33" fmla="*/ 2547 w 10008"/>
              <a:gd name="connsiteY33" fmla="*/ 5653 h 9729"/>
              <a:gd name="connsiteX34" fmla="*/ 2540 w 10008"/>
              <a:gd name="connsiteY34" fmla="*/ 8253 h 9729"/>
              <a:gd name="connsiteX35" fmla="*/ 2678 w 10008"/>
              <a:gd name="connsiteY35" fmla="*/ 8296 h 9729"/>
              <a:gd name="connsiteX36" fmla="*/ 2833 w 10008"/>
              <a:gd name="connsiteY36" fmla="*/ 7712 h 9729"/>
              <a:gd name="connsiteX37" fmla="*/ 3306 w 10008"/>
              <a:gd name="connsiteY37" fmla="*/ 8330 h 9729"/>
              <a:gd name="connsiteX38" fmla="*/ 3481 w 10008"/>
              <a:gd name="connsiteY38" fmla="*/ 8575 h 9729"/>
              <a:gd name="connsiteX39" fmla="*/ 3585 w 10008"/>
              <a:gd name="connsiteY39" fmla="*/ 8157 h 9729"/>
              <a:gd name="connsiteX40" fmla="*/ 3743 w 10008"/>
              <a:gd name="connsiteY40" fmla="*/ 8521 h 9729"/>
              <a:gd name="connsiteX41" fmla="*/ 3833 w 10008"/>
              <a:gd name="connsiteY41" fmla="*/ 7503 h 9729"/>
              <a:gd name="connsiteX42" fmla="*/ 4013 w 10008"/>
              <a:gd name="connsiteY42" fmla="*/ 6395 h 9729"/>
              <a:gd name="connsiteX43" fmla="*/ 4251 w 10008"/>
              <a:gd name="connsiteY43" fmla="*/ 6480 h 9729"/>
              <a:gd name="connsiteX44" fmla="*/ 4378 w 10008"/>
              <a:gd name="connsiteY44" fmla="*/ 7443 h 9729"/>
              <a:gd name="connsiteX45" fmla="*/ 4643 w 10008"/>
              <a:gd name="connsiteY45" fmla="*/ 8066 h 9729"/>
              <a:gd name="connsiteX46" fmla="*/ 5124 w 10008"/>
              <a:gd name="connsiteY46" fmla="*/ 8090 h 9729"/>
              <a:gd name="connsiteX47" fmla="*/ 5602 w 10008"/>
              <a:gd name="connsiteY47" fmla="*/ 8885 h 9729"/>
              <a:gd name="connsiteX48" fmla="*/ 5833 w 10008"/>
              <a:gd name="connsiteY48" fmla="*/ 8649 h 9729"/>
              <a:gd name="connsiteX49" fmla="*/ 6615 w 10008"/>
              <a:gd name="connsiteY49" fmla="*/ 8214 h 9729"/>
              <a:gd name="connsiteX50" fmla="*/ 6618 w 10008"/>
              <a:gd name="connsiteY50" fmla="*/ 7142 h 9729"/>
              <a:gd name="connsiteX51" fmla="*/ 6671 w 10008"/>
              <a:gd name="connsiteY51" fmla="*/ 4783 h 9729"/>
              <a:gd name="connsiteX52" fmla="*/ 6749 w 10008"/>
              <a:gd name="connsiteY52" fmla="*/ 7135 h 9729"/>
              <a:gd name="connsiteX53" fmla="*/ 6756 w 10008"/>
              <a:gd name="connsiteY53" fmla="*/ 8121 h 9729"/>
              <a:gd name="connsiteX54" fmla="*/ 6925 w 10008"/>
              <a:gd name="connsiteY54" fmla="*/ 8065 h 9729"/>
              <a:gd name="connsiteX55" fmla="*/ 6920 w 10008"/>
              <a:gd name="connsiteY55" fmla="*/ 6612 h 9729"/>
              <a:gd name="connsiteX56" fmla="*/ 6984 w 10008"/>
              <a:gd name="connsiteY56" fmla="*/ 4550 h 9729"/>
              <a:gd name="connsiteX57" fmla="*/ 7051 w 10008"/>
              <a:gd name="connsiteY57" fmla="*/ 6644 h 9729"/>
              <a:gd name="connsiteX58" fmla="*/ 7049 w 10008"/>
              <a:gd name="connsiteY58" fmla="*/ 7449 h 9729"/>
              <a:gd name="connsiteX59" fmla="*/ 7274 w 10008"/>
              <a:gd name="connsiteY59" fmla="*/ 7424 h 9729"/>
              <a:gd name="connsiteX60" fmla="*/ 7282 w 10008"/>
              <a:gd name="connsiteY60" fmla="*/ 8108 h 9729"/>
              <a:gd name="connsiteX61" fmla="*/ 8100 w 10008"/>
              <a:gd name="connsiteY61" fmla="*/ 8097 h 9729"/>
              <a:gd name="connsiteX62" fmla="*/ 8285 w 10008"/>
              <a:gd name="connsiteY62" fmla="*/ 8506 h 9729"/>
              <a:gd name="connsiteX63" fmla="*/ 8458 w 10008"/>
              <a:gd name="connsiteY63" fmla="*/ 8779 h 9729"/>
              <a:gd name="connsiteX64" fmla="*/ 8722 w 10008"/>
              <a:gd name="connsiteY64" fmla="*/ 8649 h 9729"/>
              <a:gd name="connsiteX65" fmla="*/ 8883 w 10008"/>
              <a:gd name="connsiteY65" fmla="*/ 8522 h 9729"/>
              <a:gd name="connsiteX66" fmla="*/ 8880 w 10008"/>
              <a:gd name="connsiteY66" fmla="*/ 7603 h 9729"/>
              <a:gd name="connsiteX67" fmla="*/ 9039 w 10008"/>
              <a:gd name="connsiteY67" fmla="*/ 7070 h 9729"/>
              <a:gd name="connsiteX68" fmla="*/ 8930 w 10008"/>
              <a:gd name="connsiteY68" fmla="*/ 6710 h 9729"/>
              <a:gd name="connsiteX69" fmla="*/ 8953 w 10008"/>
              <a:gd name="connsiteY69" fmla="*/ 5431 h 9729"/>
              <a:gd name="connsiteX70" fmla="*/ 9130 w 10008"/>
              <a:gd name="connsiteY70" fmla="*/ 4629 h 9729"/>
              <a:gd name="connsiteX71" fmla="*/ 9164 w 10008"/>
              <a:gd name="connsiteY71" fmla="*/ 831 h 9729"/>
              <a:gd name="connsiteX72" fmla="*/ 9208 w 10008"/>
              <a:gd name="connsiteY72" fmla="*/ 4634 h 9729"/>
              <a:gd name="connsiteX73" fmla="*/ 9395 w 10008"/>
              <a:gd name="connsiteY73" fmla="*/ 5489 h 9729"/>
              <a:gd name="connsiteX74" fmla="*/ 9436 w 10008"/>
              <a:gd name="connsiteY74" fmla="*/ 6598 h 9729"/>
              <a:gd name="connsiteX75" fmla="*/ 9329 w 10008"/>
              <a:gd name="connsiteY75" fmla="*/ 7045 h 9729"/>
              <a:gd name="connsiteX76" fmla="*/ 9491 w 10008"/>
              <a:gd name="connsiteY76" fmla="*/ 7682 h 9729"/>
              <a:gd name="connsiteX77" fmla="*/ 9487 w 10008"/>
              <a:gd name="connsiteY77" fmla="*/ 8639 h 9729"/>
              <a:gd name="connsiteX78" fmla="*/ 9628 w 10008"/>
              <a:gd name="connsiteY78" fmla="*/ 8245 h 9729"/>
              <a:gd name="connsiteX79" fmla="*/ 9678 w 10008"/>
              <a:gd name="connsiteY79" fmla="*/ 8815 h 9729"/>
              <a:gd name="connsiteX80" fmla="*/ 9769 w 10008"/>
              <a:gd name="connsiteY80" fmla="*/ 8026 h 9729"/>
              <a:gd name="connsiteX81" fmla="*/ 10008 w 10008"/>
              <a:gd name="connsiteY81" fmla="*/ 9241 h 9729"/>
              <a:gd name="connsiteX0" fmla="*/ 0 w 10000"/>
              <a:gd name="connsiteY0" fmla="*/ 9999 h 9999"/>
              <a:gd name="connsiteX1" fmla="*/ 167 w 10000"/>
              <a:gd name="connsiteY1" fmla="*/ 9055 h 9999"/>
              <a:gd name="connsiteX2" fmla="*/ 321 w 10000"/>
              <a:gd name="connsiteY2" fmla="*/ 8674 h 9999"/>
              <a:gd name="connsiteX3" fmla="*/ 316 w 10000"/>
              <a:gd name="connsiteY3" fmla="*/ 6469 h 9999"/>
              <a:gd name="connsiteX4" fmla="*/ 417 w 10000"/>
              <a:gd name="connsiteY4" fmla="*/ 5639 h 9999"/>
              <a:gd name="connsiteX5" fmla="*/ 462 w 10000"/>
              <a:gd name="connsiteY5" fmla="*/ 1689 h 9999"/>
              <a:gd name="connsiteX6" fmla="*/ 554 w 10000"/>
              <a:gd name="connsiteY6" fmla="*/ 5611 h 9999"/>
              <a:gd name="connsiteX7" fmla="*/ 668 w 10000"/>
              <a:gd name="connsiteY7" fmla="*/ 6412 h 9999"/>
              <a:gd name="connsiteX8" fmla="*/ 668 w 10000"/>
              <a:gd name="connsiteY8" fmla="*/ 8903 h 9999"/>
              <a:gd name="connsiteX9" fmla="*/ 732 w 10000"/>
              <a:gd name="connsiteY9" fmla="*/ 9159 h 9999"/>
              <a:gd name="connsiteX10" fmla="*/ 786 w 10000"/>
              <a:gd name="connsiteY10" fmla="*/ 9159 h 9999"/>
              <a:gd name="connsiteX11" fmla="*/ 829 w 10000"/>
              <a:gd name="connsiteY11" fmla="*/ 8960 h 9999"/>
              <a:gd name="connsiteX12" fmla="*/ 921 w 10000"/>
              <a:gd name="connsiteY12" fmla="*/ 8932 h 9999"/>
              <a:gd name="connsiteX13" fmla="*/ 917 w 10000"/>
              <a:gd name="connsiteY13" fmla="*/ 6785 h 9999"/>
              <a:gd name="connsiteX14" fmla="*/ 1004 w 10000"/>
              <a:gd name="connsiteY14" fmla="*/ 5839 h 9999"/>
              <a:gd name="connsiteX15" fmla="*/ 1047 w 10000"/>
              <a:gd name="connsiteY15" fmla="*/ 2462 h 9999"/>
              <a:gd name="connsiteX16" fmla="*/ 1149 w 10000"/>
              <a:gd name="connsiteY16" fmla="*/ 5782 h 9999"/>
              <a:gd name="connsiteX17" fmla="*/ 1241 w 10000"/>
              <a:gd name="connsiteY17" fmla="*/ 6785 h 9999"/>
              <a:gd name="connsiteX18" fmla="*/ 1236 w 10000"/>
              <a:gd name="connsiteY18" fmla="*/ 9215 h 9999"/>
              <a:gd name="connsiteX19" fmla="*/ 1370 w 10000"/>
              <a:gd name="connsiteY19" fmla="*/ 9224 h 9999"/>
              <a:gd name="connsiteX20" fmla="*/ 1343 w 10000"/>
              <a:gd name="connsiteY20" fmla="*/ 5668 h 9999"/>
              <a:gd name="connsiteX21" fmla="*/ 1445 w 10000"/>
              <a:gd name="connsiteY21" fmla="*/ 4237 h 9999"/>
              <a:gd name="connsiteX22" fmla="*/ 1537 w 10000"/>
              <a:gd name="connsiteY22" fmla="*/ 0 h 9999"/>
              <a:gd name="connsiteX23" fmla="*/ 1634 w 10000"/>
              <a:gd name="connsiteY23" fmla="*/ 4094 h 9999"/>
              <a:gd name="connsiteX24" fmla="*/ 1751 w 10000"/>
              <a:gd name="connsiteY24" fmla="*/ 5696 h 9999"/>
              <a:gd name="connsiteX25" fmla="*/ 1756 w 10000"/>
              <a:gd name="connsiteY25" fmla="*/ 8516 h 9999"/>
              <a:gd name="connsiteX26" fmla="*/ 1842 w 10000"/>
              <a:gd name="connsiteY26" fmla="*/ 9218 h 9999"/>
              <a:gd name="connsiteX27" fmla="*/ 2026 w 10000"/>
              <a:gd name="connsiteY27" fmla="*/ 8188 h 9999"/>
              <a:gd name="connsiteX28" fmla="*/ 2147 w 10000"/>
              <a:gd name="connsiteY28" fmla="*/ 9102 h 9999"/>
              <a:gd name="connsiteX29" fmla="*/ 2152 w 10000"/>
              <a:gd name="connsiteY29" fmla="*/ 5927 h 9999"/>
              <a:gd name="connsiteX30" fmla="*/ 2278 w 10000"/>
              <a:gd name="connsiteY30" fmla="*/ 5353 h 9999"/>
              <a:gd name="connsiteX31" fmla="*/ 2332 w 10000"/>
              <a:gd name="connsiteY31" fmla="*/ 896 h 9999"/>
              <a:gd name="connsiteX32" fmla="*/ 2404 w 10000"/>
              <a:gd name="connsiteY32" fmla="*/ 5325 h 9999"/>
              <a:gd name="connsiteX33" fmla="*/ 2545 w 10000"/>
              <a:gd name="connsiteY33" fmla="*/ 5810 h 9999"/>
              <a:gd name="connsiteX34" fmla="*/ 2538 w 10000"/>
              <a:gd name="connsiteY34" fmla="*/ 8483 h 9999"/>
              <a:gd name="connsiteX35" fmla="*/ 2676 w 10000"/>
              <a:gd name="connsiteY35" fmla="*/ 8527 h 9999"/>
              <a:gd name="connsiteX36" fmla="*/ 2831 w 10000"/>
              <a:gd name="connsiteY36" fmla="*/ 7927 h 9999"/>
              <a:gd name="connsiteX37" fmla="*/ 3303 w 10000"/>
              <a:gd name="connsiteY37" fmla="*/ 8562 h 9999"/>
              <a:gd name="connsiteX38" fmla="*/ 3478 w 10000"/>
              <a:gd name="connsiteY38" fmla="*/ 8814 h 9999"/>
              <a:gd name="connsiteX39" fmla="*/ 3582 w 10000"/>
              <a:gd name="connsiteY39" fmla="*/ 8384 h 9999"/>
              <a:gd name="connsiteX40" fmla="*/ 3740 w 10000"/>
              <a:gd name="connsiteY40" fmla="*/ 8758 h 9999"/>
              <a:gd name="connsiteX41" fmla="*/ 3830 w 10000"/>
              <a:gd name="connsiteY41" fmla="*/ 7712 h 9999"/>
              <a:gd name="connsiteX42" fmla="*/ 4010 w 10000"/>
              <a:gd name="connsiteY42" fmla="*/ 6573 h 9999"/>
              <a:gd name="connsiteX43" fmla="*/ 4248 w 10000"/>
              <a:gd name="connsiteY43" fmla="*/ 6660 h 9999"/>
              <a:gd name="connsiteX44" fmla="*/ 4375 w 10000"/>
              <a:gd name="connsiteY44" fmla="*/ 7650 h 9999"/>
              <a:gd name="connsiteX45" fmla="*/ 4639 w 10000"/>
              <a:gd name="connsiteY45" fmla="*/ 8291 h 9999"/>
              <a:gd name="connsiteX46" fmla="*/ 5120 w 10000"/>
              <a:gd name="connsiteY46" fmla="*/ 8315 h 9999"/>
              <a:gd name="connsiteX47" fmla="*/ 5598 w 10000"/>
              <a:gd name="connsiteY47" fmla="*/ 9132 h 9999"/>
              <a:gd name="connsiteX48" fmla="*/ 5828 w 10000"/>
              <a:gd name="connsiteY48" fmla="*/ 8890 h 9999"/>
              <a:gd name="connsiteX49" fmla="*/ 6610 w 10000"/>
              <a:gd name="connsiteY49" fmla="*/ 8443 h 9999"/>
              <a:gd name="connsiteX50" fmla="*/ 6613 w 10000"/>
              <a:gd name="connsiteY50" fmla="*/ 7341 h 9999"/>
              <a:gd name="connsiteX51" fmla="*/ 6666 w 10000"/>
              <a:gd name="connsiteY51" fmla="*/ 4916 h 9999"/>
              <a:gd name="connsiteX52" fmla="*/ 6744 w 10000"/>
              <a:gd name="connsiteY52" fmla="*/ 7334 h 9999"/>
              <a:gd name="connsiteX53" fmla="*/ 6751 w 10000"/>
              <a:gd name="connsiteY53" fmla="*/ 8347 h 9999"/>
              <a:gd name="connsiteX54" fmla="*/ 6919 w 10000"/>
              <a:gd name="connsiteY54" fmla="*/ 8290 h 9999"/>
              <a:gd name="connsiteX55" fmla="*/ 6914 w 10000"/>
              <a:gd name="connsiteY55" fmla="*/ 6796 h 9999"/>
              <a:gd name="connsiteX56" fmla="*/ 6978 w 10000"/>
              <a:gd name="connsiteY56" fmla="*/ 4677 h 9999"/>
              <a:gd name="connsiteX57" fmla="*/ 7045 w 10000"/>
              <a:gd name="connsiteY57" fmla="*/ 6829 h 9999"/>
              <a:gd name="connsiteX58" fmla="*/ 7043 w 10000"/>
              <a:gd name="connsiteY58" fmla="*/ 7656 h 9999"/>
              <a:gd name="connsiteX59" fmla="*/ 7268 w 10000"/>
              <a:gd name="connsiteY59" fmla="*/ 7631 h 9999"/>
              <a:gd name="connsiteX60" fmla="*/ 7276 w 10000"/>
              <a:gd name="connsiteY60" fmla="*/ 8334 h 9999"/>
              <a:gd name="connsiteX61" fmla="*/ 8094 w 10000"/>
              <a:gd name="connsiteY61" fmla="*/ 8323 h 9999"/>
              <a:gd name="connsiteX62" fmla="*/ 8278 w 10000"/>
              <a:gd name="connsiteY62" fmla="*/ 8743 h 9999"/>
              <a:gd name="connsiteX63" fmla="*/ 8451 w 10000"/>
              <a:gd name="connsiteY63" fmla="*/ 9024 h 9999"/>
              <a:gd name="connsiteX64" fmla="*/ 8715 w 10000"/>
              <a:gd name="connsiteY64" fmla="*/ 8890 h 9999"/>
              <a:gd name="connsiteX65" fmla="*/ 8876 w 10000"/>
              <a:gd name="connsiteY65" fmla="*/ 8759 h 9999"/>
              <a:gd name="connsiteX66" fmla="*/ 8873 w 10000"/>
              <a:gd name="connsiteY66" fmla="*/ 7815 h 9999"/>
              <a:gd name="connsiteX67" fmla="*/ 9032 w 10000"/>
              <a:gd name="connsiteY67" fmla="*/ 7267 h 9999"/>
              <a:gd name="connsiteX68" fmla="*/ 8923 w 10000"/>
              <a:gd name="connsiteY68" fmla="*/ 6897 h 9999"/>
              <a:gd name="connsiteX69" fmla="*/ 8946 w 10000"/>
              <a:gd name="connsiteY69" fmla="*/ 5582 h 9999"/>
              <a:gd name="connsiteX70" fmla="*/ 9123 w 10000"/>
              <a:gd name="connsiteY70" fmla="*/ 4758 h 9999"/>
              <a:gd name="connsiteX71" fmla="*/ 9157 w 10000"/>
              <a:gd name="connsiteY71" fmla="*/ 854 h 9999"/>
              <a:gd name="connsiteX72" fmla="*/ 9201 w 10000"/>
              <a:gd name="connsiteY72" fmla="*/ 4763 h 9999"/>
              <a:gd name="connsiteX73" fmla="*/ 9387 w 10000"/>
              <a:gd name="connsiteY73" fmla="*/ 5642 h 9999"/>
              <a:gd name="connsiteX74" fmla="*/ 9428 w 10000"/>
              <a:gd name="connsiteY74" fmla="*/ 6782 h 9999"/>
              <a:gd name="connsiteX75" fmla="*/ 9322 w 10000"/>
              <a:gd name="connsiteY75" fmla="*/ 7241 h 9999"/>
              <a:gd name="connsiteX76" fmla="*/ 9483 w 10000"/>
              <a:gd name="connsiteY76" fmla="*/ 7896 h 9999"/>
              <a:gd name="connsiteX77" fmla="*/ 9479 w 10000"/>
              <a:gd name="connsiteY77" fmla="*/ 8880 h 9999"/>
              <a:gd name="connsiteX78" fmla="*/ 9620 w 10000"/>
              <a:gd name="connsiteY78" fmla="*/ 8475 h 9999"/>
              <a:gd name="connsiteX79" fmla="*/ 9670 w 10000"/>
              <a:gd name="connsiteY79" fmla="*/ 9061 h 9999"/>
              <a:gd name="connsiteX80" fmla="*/ 9761 w 10000"/>
              <a:gd name="connsiteY80" fmla="*/ 8250 h 9999"/>
              <a:gd name="connsiteX81" fmla="*/ 10000 w 10000"/>
              <a:gd name="connsiteY81" fmla="*/ 9498 h 9999"/>
              <a:gd name="connsiteX0" fmla="*/ 0 w 10000"/>
              <a:gd name="connsiteY0" fmla="*/ 10000 h 10000"/>
              <a:gd name="connsiteX1" fmla="*/ 167 w 10000"/>
              <a:gd name="connsiteY1" fmla="*/ 9056 h 10000"/>
              <a:gd name="connsiteX2" fmla="*/ 321 w 10000"/>
              <a:gd name="connsiteY2" fmla="*/ 8675 h 10000"/>
              <a:gd name="connsiteX3" fmla="*/ 316 w 10000"/>
              <a:gd name="connsiteY3" fmla="*/ 6470 h 10000"/>
              <a:gd name="connsiteX4" fmla="*/ 417 w 10000"/>
              <a:gd name="connsiteY4" fmla="*/ 5640 h 10000"/>
              <a:gd name="connsiteX5" fmla="*/ 462 w 10000"/>
              <a:gd name="connsiteY5" fmla="*/ 1689 h 10000"/>
              <a:gd name="connsiteX6" fmla="*/ 554 w 10000"/>
              <a:gd name="connsiteY6" fmla="*/ 5612 h 10000"/>
              <a:gd name="connsiteX7" fmla="*/ 668 w 10000"/>
              <a:gd name="connsiteY7" fmla="*/ 6413 h 10000"/>
              <a:gd name="connsiteX8" fmla="*/ 668 w 10000"/>
              <a:gd name="connsiteY8" fmla="*/ 8904 h 10000"/>
              <a:gd name="connsiteX9" fmla="*/ 732 w 10000"/>
              <a:gd name="connsiteY9" fmla="*/ 9160 h 10000"/>
              <a:gd name="connsiteX10" fmla="*/ 786 w 10000"/>
              <a:gd name="connsiteY10" fmla="*/ 9160 h 10000"/>
              <a:gd name="connsiteX11" fmla="*/ 829 w 10000"/>
              <a:gd name="connsiteY11" fmla="*/ 8961 h 10000"/>
              <a:gd name="connsiteX12" fmla="*/ 921 w 10000"/>
              <a:gd name="connsiteY12" fmla="*/ 8933 h 10000"/>
              <a:gd name="connsiteX13" fmla="*/ 917 w 10000"/>
              <a:gd name="connsiteY13" fmla="*/ 6786 h 10000"/>
              <a:gd name="connsiteX14" fmla="*/ 1004 w 10000"/>
              <a:gd name="connsiteY14" fmla="*/ 5840 h 10000"/>
              <a:gd name="connsiteX15" fmla="*/ 1047 w 10000"/>
              <a:gd name="connsiteY15" fmla="*/ 2462 h 10000"/>
              <a:gd name="connsiteX16" fmla="*/ 1149 w 10000"/>
              <a:gd name="connsiteY16" fmla="*/ 5783 h 10000"/>
              <a:gd name="connsiteX17" fmla="*/ 1241 w 10000"/>
              <a:gd name="connsiteY17" fmla="*/ 6786 h 10000"/>
              <a:gd name="connsiteX18" fmla="*/ 1236 w 10000"/>
              <a:gd name="connsiteY18" fmla="*/ 9216 h 10000"/>
              <a:gd name="connsiteX19" fmla="*/ 1370 w 10000"/>
              <a:gd name="connsiteY19" fmla="*/ 9225 h 10000"/>
              <a:gd name="connsiteX20" fmla="*/ 1343 w 10000"/>
              <a:gd name="connsiteY20" fmla="*/ 5669 h 10000"/>
              <a:gd name="connsiteX21" fmla="*/ 1445 w 10000"/>
              <a:gd name="connsiteY21" fmla="*/ 4237 h 10000"/>
              <a:gd name="connsiteX22" fmla="*/ 1537 w 10000"/>
              <a:gd name="connsiteY22" fmla="*/ 0 h 10000"/>
              <a:gd name="connsiteX23" fmla="*/ 1634 w 10000"/>
              <a:gd name="connsiteY23" fmla="*/ 4094 h 10000"/>
              <a:gd name="connsiteX24" fmla="*/ 1751 w 10000"/>
              <a:gd name="connsiteY24" fmla="*/ 5697 h 10000"/>
              <a:gd name="connsiteX25" fmla="*/ 1756 w 10000"/>
              <a:gd name="connsiteY25" fmla="*/ 8517 h 10000"/>
              <a:gd name="connsiteX26" fmla="*/ 1842 w 10000"/>
              <a:gd name="connsiteY26" fmla="*/ 9219 h 10000"/>
              <a:gd name="connsiteX27" fmla="*/ 2026 w 10000"/>
              <a:gd name="connsiteY27" fmla="*/ 8189 h 10000"/>
              <a:gd name="connsiteX28" fmla="*/ 2147 w 10000"/>
              <a:gd name="connsiteY28" fmla="*/ 9103 h 10000"/>
              <a:gd name="connsiteX29" fmla="*/ 2152 w 10000"/>
              <a:gd name="connsiteY29" fmla="*/ 5928 h 10000"/>
              <a:gd name="connsiteX30" fmla="*/ 2278 w 10000"/>
              <a:gd name="connsiteY30" fmla="*/ 5354 h 10000"/>
              <a:gd name="connsiteX31" fmla="*/ 2332 w 10000"/>
              <a:gd name="connsiteY31" fmla="*/ 896 h 10000"/>
              <a:gd name="connsiteX32" fmla="*/ 2404 w 10000"/>
              <a:gd name="connsiteY32" fmla="*/ 5326 h 10000"/>
              <a:gd name="connsiteX33" fmla="*/ 2545 w 10000"/>
              <a:gd name="connsiteY33" fmla="*/ 5811 h 10000"/>
              <a:gd name="connsiteX34" fmla="*/ 2538 w 10000"/>
              <a:gd name="connsiteY34" fmla="*/ 8484 h 10000"/>
              <a:gd name="connsiteX35" fmla="*/ 2676 w 10000"/>
              <a:gd name="connsiteY35" fmla="*/ 8528 h 10000"/>
              <a:gd name="connsiteX36" fmla="*/ 2831 w 10000"/>
              <a:gd name="connsiteY36" fmla="*/ 7928 h 10000"/>
              <a:gd name="connsiteX37" fmla="*/ 3303 w 10000"/>
              <a:gd name="connsiteY37" fmla="*/ 8563 h 10000"/>
              <a:gd name="connsiteX38" fmla="*/ 3478 w 10000"/>
              <a:gd name="connsiteY38" fmla="*/ 8815 h 10000"/>
              <a:gd name="connsiteX39" fmla="*/ 3582 w 10000"/>
              <a:gd name="connsiteY39" fmla="*/ 8385 h 10000"/>
              <a:gd name="connsiteX40" fmla="*/ 3740 w 10000"/>
              <a:gd name="connsiteY40" fmla="*/ 8759 h 10000"/>
              <a:gd name="connsiteX41" fmla="*/ 3830 w 10000"/>
              <a:gd name="connsiteY41" fmla="*/ 7713 h 10000"/>
              <a:gd name="connsiteX42" fmla="*/ 4010 w 10000"/>
              <a:gd name="connsiteY42" fmla="*/ 6574 h 10000"/>
              <a:gd name="connsiteX43" fmla="*/ 4248 w 10000"/>
              <a:gd name="connsiteY43" fmla="*/ 6661 h 10000"/>
              <a:gd name="connsiteX44" fmla="*/ 4375 w 10000"/>
              <a:gd name="connsiteY44" fmla="*/ 7651 h 10000"/>
              <a:gd name="connsiteX45" fmla="*/ 4639 w 10000"/>
              <a:gd name="connsiteY45" fmla="*/ 8292 h 10000"/>
              <a:gd name="connsiteX46" fmla="*/ 5120 w 10000"/>
              <a:gd name="connsiteY46" fmla="*/ 8316 h 10000"/>
              <a:gd name="connsiteX47" fmla="*/ 5598 w 10000"/>
              <a:gd name="connsiteY47" fmla="*/ 9133 h 10000"/>
              <a:gd name="connsiteX48" fmla="*/ 5828 w 10000"/>
              <a:gd name="connsiteY48" fmla="*/ 8891 h 10000"/>
              <a:gd name="connsiteX49" fmla="*/ 6610 w 10000"/>
              <a:gd name="connsiteY49" fmla="*/ 8444 h 10000"/>
              <a:gd name="connsiteX50" fmla="*/ 6613 w 10000"/>
              <a:gd name="connsiteY50" fmla="*/ 7342 h 10000"/>
              <a:gd name="connsiteX51" fmla="*/ 6666 w 10000"/>
              <a:gd name="connsiteY51" fmla="*/ 4916 h 10000"/>
              <a:gd name="connsiteX52" fmla="*/ 6744 w 10000"/>
              <a:gd name="connsiteY52" fmla="*/ 7335 h 10000"/>
              <a:gd name="connsiteX53" fmla="*/ 6751 w 10000"/>
              <a:gd name="connsiteY53" fmla="*/ 8348 h 10000"/>
              <a:gd name="connsiteX54" fmla="*/ 6919 w 10000"/>
              <a:gd name="connsiteY54" fmla="*/ 8291 h 10000"/>
              <a:gd name="connsiteX55" fmla="*/ 6914 w 10000"/>
              <a:gd name="connsiteY55" fmla="*/ 6797 h 10000"/>
              <a:gd name="connsiteX56" fmla="*/ 6978 w 10000"/>
              <a:gd name="connsiteY56" fmla="*/ 4677 h 10000"/>
              <a:gd name="connsiteX57" fmla="*/ 7045 w 10000"/>
              <a:gd name="connsiteY57" fmla="*/ 6830 h 10000"/>
              <a:gd name="connsiteX58" fmla="*/ 7043 w 10000"/>
              <a:gd name="connsiteY58" fmla="*/ 7657 h 10000"/>
              <a:gd name="connsiteX59" fmla="*/ 7268 w 10000"/>
              <a:gd name="connsiteY59" fmla="*/ 7632 h 10000"/>
              <a:gd name="connsiteX60" fmla="*/ 7276 w 10000"/>
              <a:gd name="connsiteY60" fmla="*/ 8335 h 10000"/>
              <a:gd name="connsiteX61" fmla="*/ 8094 w 10000"/>
              <a:gd name="connsiteY61" fmla="*/ 8324 h 10000"/>
              <a:gd name="connsiteX62" fmla="*/ 8278 w 10000"/>
              <a:gd name="connsiteY62" fmla="*/ 8744 h 10000"/>
              <a:gd name="connsiteX63" fmla="*/ 8451 w 10000"/>
              <a:gd name="connsiteY63" fmla="*/ 9025 h 10000"/>
              <a:gd name="connsiteX64" fmla="*/ 8715 w 10000"/>
              <a:gd name="connsiteY64" fmla="*/ 8891 h 10000"/>
              <a:gd name="connsiteX65" fmla="*/ 8876 w 10000"/>
              <a:gd name="connsiteY65" fmla="*/ 8760 h 10000"/>
              <a:gd name="connsiteX66" fmla="*/ 8873 w 10000"/>
              <a:gd name="connsiteY66" fmla="*/ 7816 h 10000"/>
              <a:gd name="connsiteX67" fmla="*/ 9032 w 10000"/>
              <a:gd name="connsiteY67" fmla="*/ 7268 h 10000"/>
              <a:gd name="connsiteX68" fmla="*/ 8923 w 10000"/>
              <a:gd name="connsiteY68" fmla="*/ 6898 h 10000"/>
              <a:gd name="connsiteX69" fmla="*/ 8946 w 10000"/>
              <a:gd name="connsiteY69" fmla="*/ 5583 h 10000"/>
              <a:gd name="connsiteX70" fmla="*/ 9123 w 10000"/>
              <a:gd name="connsiteY70" fmla="*/ 4758 h 10000"/>
              <a:gd name="connsiteX71" fmla="*/ 9157 w 10000"/>
              <a:gd name="connsiteY71" fmla="*/ 854 h 10000"/>
              <a:gd name="connsiteX72" fmla="*/ 9201 w 10000"/>
              <a:gd name="connsiteY72" fmla="*/ 4763 h 10000"/>
              <a:gd name="connsiteX73" fmla="*/ 9387 w 10000"/>
              <a:gd name="connsiteY73" fmla="*/ 5643 h 10000"/>
              <a:gd name="connsiteX74" fmla="*/ 9428 w 10000"/>
              <a:gd name="connsiteY74" fmla="*/ 6783 h 10000"/>
              <a:gd name="connsiteX75" fmla="*/ 9322 w 10000"/>
              <a:gd name="connsiteY75" fmla="*/ 7242 h 10000"/>
              <a:gd name="connsiteX76" fmla="*/ 9483 w 10000"/>
              <a:gd name="connsiteY76" fmla="*/ 7897 h 10000"/>
              <a:gd name="connsiteX77" fmla="*/ 9479 w 10000"/>
              <a:gd name="connsiteY77" fmla="*/ 8881 h 10000"/>
              <a:gd name="connsiteX78" fmla="*/ 9620 w 10000"/>
              <a:gd name="connsiteY78" fmla="*/ 8476 h 10000"/>
              <a:gd name="connsiteX79" fmla="*/ 9670 w 10000"/>
              <a:gd name="connsiteY79" fmla="*/ 9062 h 10000"/>
              <a:gd name="connsiteX80" fmla="*/ 9761 w 10000"/>
              <a:gd name="connsiteY80" fmla="*/ 8251 h 10000"/>
              <a:gd name="connsiteX81" fmla="*/ 10000 w 10000"/>
              <a:gd name="connsiteY81" fmla="*/ 9499 h 10000"/>
              <a:gd name="connsiteX0" fmla="*/ 0 w 10000"/>
              <a:gd name="connsiteY0" fmla="*/ 10000 h 10000"/>
              <a:gd name="connsiteX1" fmla="*/ 167 w 10000"/>
              <a:gd name="connsiteY1" fmla="*/ 9056 h 10000"/>
              <a:gd name="connsiteX2" fmla="*/ 321 w 10000"/>
              <a:gd name="connsiteY2" fmla="*/ 8675 h 10000"/>
              <a:gd name="connsiteX3" fmla="*/ 316 w 10000"/>
              <a:gd name="connsiteY3" fmla="*/ 6470 h 10000"/>
              <a:gd name="connsiteX4" fmla="*/ 417 w 10000"/>
              <a:gd name="connsiteY4" fmla="*/ 5640 h 10000"/>
              <a:gd name="connsiteX5" fmla="*/ 462 w 10000"/>
              <a:gd name="connsiteY5" fmla="*/ 1689 h 10000"/>
              <a:gd name="connsiteX6" fmla="*/ 554 w 10000"/>
              <a:gd name="connsiteY6" fmla="*/ 5612 h 10000"/>
              <a:gd name="connsiteX7" fmla="*/ 668 w 10000"/>
              <a:gd name="connsiteY7" fmla="*/ 6413 h 10000"/>
              <a:gd name="connsiteX8" fmla="*/ 668 w 10000"/>
              <a:gd name="connsiteY8" fmla="*/ 8904 h 10000"/>
              <a:gd name="connsiteX9" fmla="*/ 732 w 10000"/>
              <a:gd name="connsiteY9" fmla="*/ 9160 h 10000"/>
              <a:gd name="connsiteX10" fmla="*/ 786 w 10000"/>
              <a:gd name="connsiteY10" fmla="*/ 9160 h 10000"/>
              <a:gd name="connsiteX11" fmla="*/ 829 w 10000"/>
              <a:gd name="connsiteY11" fmla="*/ 8961 h 10000"/>
              <a:gd name="connsiteX12" fmla="*/ 921 w 10000"/>
              <a:gd name="connsiteY12" fmla="*/ 8933 h 10000"/>
              <a:gd name="connsiteX13" fmla="*/ 917 w 10000"/>
              <a:gd name="connsiteY13" fmla="*/ 6786 h 10000"/>
              <a:gd name="connsiteX14" fmla="*/ 1004 w 10000"/>
              <a:gd name="connsiteY14" fmla="*/ 5840 h 10000"/>
              <a:gd name="connsiteX15" fmla="*/ 1047 w 10000"/>
              <a:gd name="connsiteY15" fmla="*/ 2462 h 10000"/>
              <a:gd name="connsiteX16" fmla="*/ 1149 w 10000"/>
              <a:gd name="connsiteY16" fmla="*/ 5783 h 10000"/>
              <a:gd name="connsiteX17" fmla="*/ 1241 w 10000"/>
              <a:gd name="connsiteY17" fmla="*/ 6786 h 10000"/>
              <a:gd name="connsiteX18" fmla="*/ 1236 w 10000"/>
              <a:gd name="connsiteY18" fmla="*/ 9216 h 10000"/>
              <a:gd name="connsiteX19" fmla="*/ 1370 w 10000"/>
              <a:gd name="connsiteY19" fmla="*/ 9225 h 10000"/>
              <a:gd name="connsiteX20" fmla="*/ 1343 w 10000"/>
              <a:gd name="connsiteY20" fmla="*/ 5669 h 10000"/>
              <a:gd name="connsiteX21" fmla="*/ 1445 w 10000"/>
              <a:gd name="connsiteY21" fmla="*/ 4237 h 10000"/>
              <a:gd name="connsiteX22" fmla="*/ 1537 w 10000"/>
              <a:gd name="connsiteY22" fmla="*/ 0 h 10000"/>
              <a:gd name="connsiteX23" fmla="*/ 1634 w 10000"/>
              <a:gd name="connsiteY23" fmla="*/ 4094 h 10000"/>
              <a:gd name="connsiteX24" fmla="*/ 1751 w 10000"/>
              <a:gd name="connsiteY24" fmla="*/ 5697 h 10000"/>
              <a:gd name="connsiteX25" fmla="*/ 1756 w 10000"/>
              <a:gd name="connsiteY25" fmla="*/ 8517 h 10000"/>
              <a:gd name="connsiteX26" fmla="*/ 1842 w 10000"/>
              <a:gd name="connsiteY26" fmla="*/ 9219 h 10000"/>
              <a:gd name="connsiteX27" fmla="*/ 2026 w 10000"/>
              <a:gd name="connsiteY27" fmla="*/ 8189 h 10000"/>
              <a:gd name="connsiteX28" fmla="*/ 2147 w 10000"/>
              <a:gd name="connsiteY28" fmla="*/ 9103 h 10000"/>
              <a:gd name="connsiteX29" fmla="*/ 2152 w 10000"/>
              <a:gd name="connsiteY29" fmla="*/ 5928 h 10000"/>
              <a:gd name="connsiteX30" fmla="*/ 2278 w 10000"/>
              <a:gd name="connsiteY30" fmla="*/ 5354 h 10000"/>
              <a:gd name="connsiteX31" fmla="*/ 2332 w 10000"/>
              <a:gd name="connsiteY31" fmla="*/ 896 h 10000"/>
              <a:gd name="connsiteX32" fmla="*/ 2404 w 10000"/>
              <a:gd name="connsiteY32" fmla="*/ 5326 h 10000"/>
              <a:gd name="connsiteX33" fmla="*/ 2545 w 10000"/>
              <a:gd name="connsiteY33" fmla="*/ 5811 h 10000"/>
              <a:gd name="connsiteX34" fmla="*/ 2538 w 10000"/>
              <a:gd name="connsiteY34" fmla="*/ 8484 h 10000"/>
              <a:gd name="connsiteX35" fmla="*/ 2676 w 10000"/>
              <a:gd name="connsiteY35" fmla="*/ 8528 h 10000"/>
              <a:gd name="connsiteX36" fmla="*/ 2831 w 10000"/>
              <a:gd name="connsiteY36" fmla="*/ 7928 h 10000"/>
              <a:gd name="connsiteX37" fmla="*/ 3303 w 10000"/>
              <a:gd name="connsiteY37" fmla="*/ 8563 h 10000"/>
              <a:gd name="connsiteX38" fmla="*/ 3478 w 10000"/>
              <a:gd name="connsiteY38" fmla="*/ 8815 h 10000"/>
              <a:gd name="connsiteX39" fmla="*/ 3582 w 10000"/>
              <a:gd name="connsiteY39" fmla="*/ 8385 h 10000"/>
              <a:gd name="connsiteX40" fmla="*/ 3740 w 10000"/>
              <a:gd name="connsiteY40" fmla="*/ 8759 h 10000"/>
              <a:gd name="connsiteX41" fmla="*/ 3830 w 10000"/>
              <a:gd name="connsiteY41" fmla="*/ 7713 h 10000"/>
              <a:gd name="connsiteX42" fmla="*/ 4010 w 10000"/>
              <a:gd name="connsiteY42" fmla="*/ 6574 h 10000"/>
              <a:gd name="connsiteX43" fmla="*/ 4248 w 10000"/>
              <a:gd name="connsiteY43" fmla="*/ 6661 h 10000"/>
              <a:gd name="connsiteX44" fmla="*/ 4375 w 10000"/>
              <a:gd name="connsiteY44" fmla="*/ 7651 h 10000"/>
              <a:gd name="connsiteX45" fmla="*/ 4639 w 10000"/>
              <a:gd name="connsiteY45" fmla="*/ 8292 h 10000"/>
              <a:gd name="connsiteX46" fmla="*/ 5120 w 10000"/>
              <a:gd name="connsiteY46" fmla="*/ 8316 h 10000"/>
              <a:gd name="connsiteX47" fmla="*/ 5598 w 10000"/>
              <a:gd name="connsiteY47" fmla="*/ 9133 h 10000"/>
              <a:gd name="connsiteX48" fmla="*/ 5828 w 10000"/>
              <a:gd name="connsiteY48" fmla="*/ 8891 h 10000"/>
              <a:gd name="connsiteX49" fmla="*/ 6610 w 10000"/>
              <a:gd name="connsiteY49" fmla="*/ 8444 h 10000"/>
              <a:gd name="connsiteX50" fmla="*/ 6613 w 10000"/>
              <a:gd name="connsiteY50" fmla="*/ 7342 h 10000"/>
              <a:gd name="connsiteX51" fmla="*/ 6666 w 10000"/>
              <a:gd name="connsiteY51" fmla="*/ 4916 h 10000"/>
              <a:gd name="connsiteX52" fmla="*/ 6744 w 10000"/>
              <a:gd name="connsiteY52" fmla="*/ 7335 h 10000"/>
              <a:gd name="connsiteX53" fmla="*/ 6751 w 10000"/>
              <a:gd name="connsiteY53" fmla="*/ 8348 h 10000"/>
              <a:gd name="connsiteX54" fmla="*/ 6919 w 10000"/>
              <a:gd name="connsiteY54" fmla="*/ 8291 h 10000"/>
              <a:gd name="connsiteX55" fmla="*/ 6914 w 10000"/>
              <a:gd name="connsiteY55" fmla="*/ 6797 h 10000"/>
              <a:gd name="connsiteX56" fmla="*/ 6978 w 10000"/>
              <a:gd name="connsiteY56" fmla="*/ 4677 h 10000"/>
              <a:gd name="connsiteX57" fmla="*/ 7045 w 10000"/>
              <a:gd name="connsiteY57" fmla="*/ 6830 h 10000"/>
              <a:gd name="connsiteX58" fmla="*/ 7043 w 10000"/>
              <a:gd name="connsiteY58" fmla="*/ 7657 h 10000"/>
              <a:gd name="connsiteX59" fmla="*/ 7268 w 10000"/>
              <a:gd name="connsiteY59" fmla="*/ 7632 h 10000"/>
              <a:gd name="connsiteX60" fmla="*/ 7276 w 10000"/>
              <a:gd name="connsiteY60" fmla="*/ 8335 h 10000"/>
              <a:gd name="connsiteX61" fmla="*/ 8094 w 10000"/>
              <a:gd name="connsiteY61" fmla="*/ 8324 h 10000"/>
              <a:gd name="connsiteX62" fmla="*/ 8278 w 10000"/>
              <a:gd name="connsiteY62" fmla="*/ 8744 h 10000"/>
              <a:gd name="connsiteX63" fmla="*/ 8451 w 10000"/>
              <a:gd name="connsiteY63" fmla="*/ 9025 h 10000"/>
              <a:gd name="connsiteX64" fmla="*/ 8715 w 10000"/>
              <a:gd name="connsiteY64" fmla="*/ 8891 h 10000"/>
              <a:gd name="connsiteX65" fmla="*/ 8876 w 10000"/>
              <a:gd name="connsiteY65" fmla="*/ 8760 h 10000"/>
              <a:gd name="connsiteX66" fmla="*/ 8873 w 10000"/>
              <a:gd name="connsiteY66" fmla="*/ 7816 h 10000"/>
              <a:gd name="connsiteX67" fmla="*/ 9032 w 10000"/>
              <a:gd name="connsiteY67" fmla="*/ 7268 h 10000"/>
              <a:gd name="connsiteX68" fmla="*/ 8923 w 10000"/>
              <a:gd name="connsiteY68" fmla="*/ 6898 h 10000"/>
              <a:gd name="connsiteX69" fmla="*/ 8946 w 10000"/>
              <a:gd name="connsiteY69" fmla="*/ 5583 h 10000"/>
              <a:gd name="connsiteX70" fmla="*/ 9123 w 10000"/>
              <a:gd name="connsiteY70" fmla="*/ 4758 h 10000"/>
              <a:gd name="connsiteX71" fmla="*/ 9157 w 10000"/>
              <a:gd name="connsiteY71" fmla="*/ 854 h 10000"/>
              <a:gd name="connsiteX72" fmla="*/ 9201 w 10000"/>
              <a:gd name="connsiteY72" fmla="*/ 4763 h 10000"/>
              <a:gd name="connsiteX73" fmla="*/ 9387 w 10000"/>
              <a:gd name="connsiteY73" fmla="*/ 5643 h 10000"/>
              <a:gd name="connsiteX74" fmla="*/ 9428 w 10000"/>
              <a:gd name="connsiteY74" fmla="*/ 6783 h 10000"/>
              <a:gd name="connsiteX75" fmla="*/ 9322 w 10000"/>
              <a:gd name="connsiteY75" fmla="*/ 7242 h 10000"/>
              <a:gd name="connsiteX76" fmla="*/ 9483 w 10000"/>
              <a:gd name="connsiteY76" fmla="*/ 7897 h 10000"/>
              <a:gd name="connsiteX77" fmla="*/ 9479 w 10000"/>
              <a:gd name="connsiteY77" fmla="*/ 8881 h 10000"/>
              <a:gd name="connsiteX78" fmla="*/ 9620 w 10000"/>
              <a:gd name="connsiteY78" fmla="*/ 8476 h 10000"/>
              <a:gd name="connsiteX79" fmla="*/ 9670 w 10000"/>
              <a:gd name="connsiteY79" fmla="*/ 9062 h 10000"/>
              <a:gd name="connsiteX80" fmla="*/ 9761 w 10000"/>
              <a:gd name="connsiteY80" fmla="*/ 8251 h 10000"/>
              <a:gd name="connsiteX81" fmla="*/ 10000 w 10000"/>
              <a:gd name="connsiteY81" fmla="*/ 9651 h 10000"/>
              <a:gd name="connsiteX0" fmla="*/ 0 w 9984"/>
              <a:gd name="connsiteY0" fmla="*/ 10000 h 10258"/>
              <a:gd name="connsiteX1" fmla="*/ 167 w 9984"/>
              <a:gd name="connsiteY1" fmla="*/ 9056 h 10258"/>
              <a:gd name="connsiteX2" fmla="*/ 321 w 9984"/>
              <a:gd name="connsiteY2" fmla="*/ 8675 h 10258"/>
              <a:gd name="connsiteX3" fmla="*/ 316 w 9984"/>
              <a:gd name="connsiteY3" fmla="*/ 6470 h 10258"/>
              <a:gd name="connsiteX4" fmla="*/ 417 w 9984"/>
              <a:gd name="connsiteY4" fmla="*/ 5640 h 10258"/>
              <a:gd name="connsiteX5" fmla="*/ 462 w 9984"/>
              <a:gd name="connsiteY5" fmla="*/ 1689 h 10258"/>
              <a:gd name="connsiteX6" fmla="*/ 554 w 9984"/>
              <a:gd name="connsiteY6" fmla="*/ 5612 h 10258"/>
              <a:gd name="connsiteX7" fmla="*/ 668 w 9984"/>
              <a:gd name="connsiteY7" fmla="*/ 6413 h 10258"/>
              <a:gd name="connsiteX8" fmla="*/ 668 w 9984"/>
              <a:gd name="connsiteY8" fmla="*/ 8904 h 10258"/>
              <a:gd name="connsiteX9" fmla="*/ 732 w 9984"/>
              <a:gd name="connsiteY9" fmla="*/ 9160 h 10258"/>
              <a:gd name="connsiteX10" fmla="*/ 786 w 9984"/>
              <a:gd name="connsiteY10" fmla="*/ 9160 h 10258"/>
              <a:gd name="connsiteX11" fmla="*/ 829 w 9984"/>
              <a:gd name="connsiteY11" fmla="*/ 8961 h 10258"/>
              <a:gd name="connsiteX12" fmla="*/ 921 w 9984"/>
              <a:gd name="connsiteY12" fmla="*/ 8933 h 10258"/>
              <a:gd name="connsiteX13" fmla="*/ 917 w 9984"/>
              <a:gd name="connsiteY13" fmla="*/ 6786 h 10258"/>
              <a:gd name="connsiteX14" fmla="*/ 1004 w 9984"/>
              <a:gd name="connsiteY14" fmla="*/ 5840 h 10258"/>
              <a:gd name="connsiteX15" fmla="*/ 1047 w 9984"/>
              <a:gd name="connsiteY15" fmla="*/ 2462 h 10258"/>
              <a:gd name="connsiteX16" fmla="*/ 1149 w 9984"/>
              <a:gd name="connsiteY16" fmla="*/ 5783 h 10258"/>
              <a:gd name="connsiteX17" fmla="*/ 1241 w 9984"/>
              <a:gd name="connsiteY17" fmla="*/ 6786 h 10258"/>
              <a:gd name="connsiteX18" fmla="*/ 1236 w 9984"/>
              <a:gd name="connsiteY18" fmla="*/ 9216 h 10258"/>
              <a:gd name="connsiteX19" fmla="*/ 1370 w 9984"/>
              <a:gd name="connsiteY19" fmla="*/ 9225 h 10258"/>
              <a:gd name="connsiteX20" fmla="*/ 1343 w 9984"/>
              <a:gd name="connsiteY20" fmla="*/ 5669 h 10258"/>
              <a:gd name="connsiteX21" fmla="*/ 1445 w 9984"/>
              <a:gd name="connsiteY21" fmla="*/ 4237 h 10258"/>
              <a:gd name="connsiteX22" fmla="*/ 1537 w 9984"/>
              <a:gd name="connsiteY22" fmla="*/ 0 h 10258"/>
              <a:gd name="connsiteX23" fmla="*/ 1634 w 9984"/>
              <a:gd name="connsiteY23" fmla="*/ 4094 h 10258"/>
              <a:gd name="connsiteX24" fmla="*/ 1751 w 9984"/>
              <a:gd name="connsiteY24" fmla="*/ 5697 h 10258"/>
              <a:gd name="connsiteX25" fmla="*/ 1756 w 9984"/>
              <a:gd name="connsiteY25" fmla="*/ 8517 h 10258"/>
              <a:gd name="connsiteX26" fmla="*/ 1842 w 9984"/>
              <a:gd name="connsiteY26" fmla="*/ 9219 h 10258"/>
              <a:gd name="connsiteX27" fmla="*/ 2026 w 9984"/>
              <a:gd name="connsiteY27" fmla="*/ 8189 h 10258"/>
              <a:gd name="connsiteX28" fmla="*/ 2147 w 9984"/>
              <a:gd name="connsiteY28" fmla="*/ 9103 h 10258"/>
              <a:gd name="connsiteX29" fmla="*/ 2152 w 9984"/>
              <a:gd name="connsiteY29" fmla="*/ 5928 h 10258"/>
              <a:gd name="connsiteX30" fmla="*/ 2278 w 9984"/>
              <a:gd name="connsiteY30" fmla="*/ 5354 h 10258"/>
              <a:gd name="connsiteX31" fmla="*/ 2332 w 9984"/>
              <a:gd name="connsiteY31" fmla="*/ 896 h 10258"/>
              <a:gd name="connsiteX32" fmla="*/ 2404 w 9984"/>
              <a:gd name="connsiteY32" fmla="*/ 5326 h 10258"/>
              <a:gd name="connsiteX33" fmla="*/ 2545 w 9984"/>
              <a:gd name="connsiteY33" fmla="*/ 5811 h 10258"/>
              <a:gd name="connsiteX34" fmla="*/ 2538 w 9984"/>
              <a:gd name="connsiteY34" fmla="*/ 8484 h 10258"/>
              <a:gd name="connsiteX35" fmla="*/ 2676 w 9984"/>
              <a:gd name="connsiteY35" fmla="*/ 8528 h 10258"/>
              <a:gd name="connsiteX36" fmla="*/ 2831 w 9984"/>
              <a:gd name="connsiteY36" fmla="*/ 7928 h 10258"/>
              <a:gd name="connsiteX37" fmla="*/ 3303 w 9984"/>
              <a:gd name="connsiteY37" fmla="*/ 8563 h 10258"/>
              <a:gd name="connsiteX38" fmla="*/ 3478 w 9984"/>
              <a:gd name="connsiteY38" fmla="*/ 8815 h 10258"/>
              <a:gd name="connsiteX39" fmla="*/ 3582 w 9984"/>
              <a:gd name="connsiteY39" fmla="*/ 8385 h 10258"/>
              <a:gd name="connsiteX40" fmla="*/ 3740 w 9984"/>
              <a:gd name="connsiteY40" fmla="*/ 8759 h 10258"/>
              <a:gd name="connsiteX41" fmla="*/ 3830 w 9984"/>
              <a:gd name="connsiteY41" fmla="*/ 7713 h 10258"/>
              <a:gd name="connsiteX42" fmla="*/ 4010 w 9984"/>
              <a:gd name="connsiteY42" fmla="*/ 6574 h 10258"/>
              <a:gd name="connsiteX43" fmla="*/ 4248 w 9984"/>
              <a:gd name="connsiteY43" fmla="*/ 6661 h 10258"/>
              <a:gd name="connsiteX44" fmla="*/ 4375 w 9984"/>
              <a:gd name="connsiteY44" fmla="*/ 7651 h 10258"/>
              <a:gd name="connsiteX45" fmla="*/ 4639 w 9984"/>
              <a:gd name="connsiteY45" fmla="*/ 8292 h 10258"/>
              <a:gd name="connsiteX46" fmla="*/ 5120 w 9984"/>
              <a:gd name="connsiteY46" fmla="*/ 8316 h 10258"/>
              <a:gd name="connsiteX47" fmla="*/ 5598 w 9984"/>
              <a:gd name="connsiteY47" fmla="*/ 9133 h 10258"/>
              <a:gd name="connsiteX48" fmla="*/ 5828 w 9984"/>
              <a:gd name="connsiteY48" fmla="*/ 8891 h 10258"/>
              <a:gd name="connsiteX49" fmla="*/ 6610 w 9984"/>
              <a:gd name="connsiteY49" fmla="*/ 8444 h 10258"/>
              <a:gd name="connsiteX50" fmla="*/ 6613 w 9984"/>
              <a:gd name="connsiteY50" fmla="*/ 7342 h 10258"/>
              <a:gd name="connsiteX51" fmla="*/ 6666 w 9984"/>
              <a:gd name="connsiteY51" fmla="*/ 4916 h 10258"/>
              <a:gd name="connsiteX52" fmla="*/ 6744 w 9984"/>
              <a:gd name="connsiteY52" fmla="*/ 7335 h 10258"/>
              <a:gd name="connsiteX53" fmla="*/ 6751 w 9984"/>
              <a:gd name="connsiteY53" fmla="*/ 8348 h 10258"/>
              <a:gd name="connsiteX54" fmla="*/ 6919 w 9984"/>
              <a:gd name="connsiteY54" fmla="*/ 8291 h 10258"/>
              <a:gd name="connsiteX55" fmla="*/ 6914 w 9984"/>
              <a:gd name="connsiteY55" fmla="*/ 6797 h 10258"/>
              <a:gd name="connsiteX56" fmla="*/ 6978 w 9984"/>
              <a:gd name="connsiteY56" fmla="*/ 4677 h 10258"/>
              <a:gd name="connsiteX57" fmla="*/ 7045 w 9984"/>
              <a:gd name="connsiteY57" fmla="*/ 6830 h 10258"/>
              <a:gd name="connsiteX58" fmla="*/ 7043 w 9984"/>
              <a:gd name="connsiteY58" fmla="*/ 7657 h 10258"/>
              <a:gd name="connsiteX59" fmla="*/ 7268 w 9984"/>
              <a:gd name="connsiteY59" fmla="*/ 7632 h 10258"/>
              <a:gd name="connsiteX60" fmla="*/ 7276 w 9984"/>
              <a:gd name="connsiteY60" fmla="*/ 8335 h 10258"/>
              <a:gd name="connsiteX61" fmla="*/ 8094 w 9984"/>
              <a:gd name="connsiteY61" fmla="*/ 8324 h 10258"/>
              <a:gd name="connsiteX62" fmla="*/ 8278 w 9984"/>
              <a:gd name="connsiteY62" fmla="*/ 8744 h 10258"/>
              <a:gd name="connsiteX63" fmla="*/ 8451 w 9984"/>
              <a:gd name="connsiteY63" fmla="*/ 9025 h 10258"/>
              <a:gd name="connsiteX64" fmla="*/ 8715 w 9984"/>
              <a:gd name="connsiteY64" fmla="*/ 8891 h 10258"/>
              <a:gd name="connsiteX65" fmla="*/ 8876 w 9984"/>
              <a:gd name="connsiteY65" fmla="*/ 8760 h 10258"/>
              <a:gd name="connsiteX66" fmla="*/ 8873 w 9984"/>
              <a:gd name="connsiteY66" fmla="*/ 7816 h 10258"/>
              <a:gd name="connsiteX67" fmla="*/ 9032 w 9984"/>
              <a:gd name="connsiteY67" fmla="*/ 7268 h 10258"/>
              <a:gd name="connsiteX68" fmla="*/ 8923 w 9984"/>
              <a:gd name="connsiteY68" fmla="*/ 6898 h 10258"/>
              <a:gd name="connsiteX69" fmla="*/ 8946 w 9984"/>
              <a:gd name="connsiteY69" fmla="*/ 5583 h 10258"/>
              <a:gd name="connsiteX70" fmla="*/ 9123 w 9984"/>
              <a:gd name="connsiteY70" fmla="*/ 4758 h 10258"/>
              <a:gd name="connsiteX71" fmla="*/ 9157 w 9984"/>
              <a:gd name="connsiteY71" fmla="*/ 854 h 10258"/>
              <a:gd name="connsiteX72" fmla="*/ 9201 w 9984"/>
              <a:gd name="connsiteY72" fmla="*/ 4763 h 10258"/>
              <a:gd name="connsiteX73" fmla="*/ 9387 w 9984"/>
              <a:gd name="connsiteY73" fmla="*/ 5643 h 10258"/>
              <a:gd name="connsiteX74" fmla="*/ 9428 w 9984"/>
              <a:gd name="connsiteY74" fmla="*/ 6783 h 10258"/>
              <a:gd name="connsiteX75" fmla="*/ 9322 w 9984"/>
              <a:gd name="connsiteY75" fmla="*/ 7242 h 10258"/>
              <a:gd name="connsiteX76" fmla="*/ 9483 w 9984"/>
              <a:gd name="connsiteY76" fmla="*/ 7897 h 10258"/>
              <a:gd name="connsiteX77" fmla="*/ 9479 w 9984"/>
              <a:gd name="connsiteY77" fmla="*/ 8881 h 10258"/>
              <a:gd name="connsiteX78" fmla="*/ 9620 w 9984"/>
              <a:gd name="connsiteY78" fmla="*/ 8476 h 10258"/>
              <a:gd name="connsiteX79" fmla="*/ 9670 w 9984"/>
              <a:gd name="connsiteY79" fmla="*/ 9062 h 10258"/>
              <a:gd name="connsiteX80" fmla="*/ 9761 w 9984"/>
              <a:gd name="connsiteY80" fmla="*/ 8251 h 10258"/>
              <a:gd name="connsiteX81" fmla="*/ 9984 w 9984"/>
              <a:gd name="connsiteY81" fmla="*/ 10258 h 10258"/>
              <a:gd name="connsiteX0" fmla="*/ 0 w 9984"/>
              <a:gd name="connsiteY0" fmla="*/ 9748 h 9748"/>
              <a:gd name="connsiteX1" fmla="*/ 167 w 9984"/>
              <a:gd name="connsiteY1" fmla="*/ 8828 h 9748"/>
              <a:gd name="connsiteX2" fmla="*/ 322 w 9984"/>
              <a:gd name="connsiteY2" fmla="*/ 8457 h 9748"/>
              <a:gd name="connsiteX3" fmla="*/ 317 w 9984"/>
              <a:gd name="connsiteY3" fmla="*/ 6307 h 9748"/>
              <a:gd name="connsiteX4" fmla="*/ 418 w 9984"/>
              <a:gd name="connsiteY4" fmla="*/ 5498 h 9748"/>
              <a:gd name="connsiteX5" fmla="*/ 463 w 9984"/>
              <a:gd name="connsiteY5" fmla="*/ 1647 h 9748"/>
              <a:gd name="connsiteX6" fmla="*/ 555 w 9984"/>
              <a:gd name="connsiteY6" fmla="*/ 5471 h 9748"/>
              <a:gd name="connsiteX7" fmla="*/ 669 w 9984"/>
              <a:gd name="connsiteY7" fmla="*/ 6252 h 9748"/>
              <a:gd name="connsiteX8" fmla="*/ 669 w 9984"/>
              <a:gd name="connsiteY8" fmla="*/ 8680 h 9748"/>
              <a:gd name="connsiteX9" fmla="*/ 733 w 9984"/>
              <a:gd name="connsiteY9" fmla="*/ 8930 h 9748"/>
              <a:gd name="connsiteX10" fmla="*/ 787 w 9984"/>
              <a:gd name="connsiteY10" fmla="*/ 8930 h 9748"/>
              <a:gd name="connsiteX11" fmla="*/ 830 w 9984"/>
              <a:gd name="connsiteY11" fmla="*/ 8736 h 9748"/>
              <a:gd name="connsiteX12" fmla="*/ 922 w 9984"/>
              <a:gd name="connsiteY12" fmla="*/ 8708 h 9748"/>
              <a:gd name="connsiteX13" fmla="*/ 918 w 9984"/>
              <a:gd name="connsiteY13" fmla="*/ 6615 h 9748"/>
              <a:gd name="connsiteX14" fmla="*/ 1006 w 9984"/>
              <a:gd name="connsiteY14" fmla="*/ 5693 h 9748"/>
              <a:gd name="connsiteX15" fmla="*/ 1049 w 9984"/>
              <a:gd name="connsiteY15" fmla="*/ 2400 h 9748"/>
              <a:gd name="connsiteX16" fmla="*/ 1151 w 9984"/>
              <a:gd name="connsiteY16" fmla="*/ 5638 h 9748"/>
              <a:gd name="connsiteX17" fmla="*/ 1243 w 9984"/>
              <a:gd name="connsiteY17" fmla="*/ 6615 h 9748"/>
              <a:gd name="connsiteX18" fmla="*/ 1238 w 9984"/>
              <a:gd name="connsiteY18" fmla="*/ 8984 h 9748"/>
              <a:gd name="connsiteX19" fmla="*/ 1372 w 9984"/>
              <a:gd name="connsiteY19" fmla="*/ 8993 h 9748"/>
              <a:gd name="connsiteX20" fmla="*/ 1345 w 9984"/>
              <a:gd name="connsiteY20" fmla="*/ 5526 h 9748"/>
              <a:gd name="connsiteX21" fmla="*/ 1447 w 9984"/>
              <a:gd name="connsiteY21" fmla="*/ 4130 h 9748"/>
              <a:gd name="connsiteX22" fmla="*/ 1539 w 9984"/>
              <a:gd name="connsiteY22" fmla="*/ 0 h 9748"/>
              <a:gd name="connsiteX23" fmla="*/ 1637 w 9984"/>
              <a:gd name="connsiteY23" fmla="*/ 3991 h 9748"/>
              <a:gd name="connsiteX24" fmla="*/ 1754 w 9984"/>
              <a:gd name="connsiteY24" fmla="*/ 5554 h 9748"/>
              <a:gd name="connsiteX25" fmla="*/ 1759 w 9984"/>
              <a:gd name="connsiteY25" fmla="*/ 8303 h 9748"/>
              <a:gd name="connsiteX26" fmla="*/ 1845 w 9984"/>
              <a:gd name="connsiteY26" fmla="*/ 8987 h 9748"/>
              <a:gd name="connsiteX27" fmla="*/ 2029 w 9984"/>
              <a:gd name="connsiteY27" fmla="*/ 7983 h 9748"/>
              <a:gd name="connsiteX28" fmla="*/ 2150 w 9984"/>
              <a:gd name="connsiteY28" fmla="*/ 8874 h 9748"/>
              <a:gd name="connsiteX29" fmla="*/ 2155 w 9984"/>
              <a:gd name="connsiteY29" fmla="*/ 5779 h 9748"/>
              <a:gd name="connsiteX30" fmla="*/ 2282 w 9984"/>
              <a:gd name="connsiteY30" fmla="*/ 5219 h 9748"/>
              <a:gd name="connsiteX31" fmla="*/ 2336 w 9984"/>
              <a:gd name="connsiteY31" fmla="*/ 873 h 9748"/>
              <a:gd name="connsiteX32" fmla="*/ 2408 w 9984"/>
              <a:gd name="connsiteY32" fmla="*/ 5192 h 9748"/>
              <a:gd name="connsiteX33" fmla="*/ 2549 w 9984"/>
              <a:gd name="connsiteY33" fmla="*/ 5665 h 9748"/>
              <a:gd name="connsiteX34" fmla="*/ 2542 w 9984"/>
              <a:gd name="connsiteY34" fmla="*/ 8271 h 9748"/>
              <a:gd name="connsiteX35" fmla="*/ 2680 w 9984"/>
              <a:gd name="connsiteY35" fmla="*/ 8314 h 9748"/>
              <a:gd name="connsiteX36" fmla="*/ 2836 w 9984"/>
              <a:gd name="connsiteY36" fmla="*/ 7729 h 9748"/>
              <a:gd name="connsiteX37" fmla="*/ 3308 w 9984"/>
              <a:gd name="connsiteY37" fmla="*/ 8348 h 9748"/>
              <a:gd name="connsiteX38" fmla="*/ 3484 w 9984"/>
              <a:gd name="connsiteY38" fmla="*/ 8593 h 9748"/>
              <a:gd name="connsiteX39" fmla="*/ 3588 w 9984"/>
              <a:gd name="connsiteY39" fmla="*/ 8174 h 9748"/>
              <a:gd name="connsiteX40" fmla="*/ 3746 w 9984"/>
              <a:gd name="connsiteY40" fmla="*/ 8539 h 9748"/>
              <a:gd name="connsiteX41" fmla="*/ 3836 w 9984"/>
              <a:gd name="connsiteY41" fmla="*/ 7519 h 9748"/>
              <a:gd name="connsiteX42" fmla="*/ 4016 w 9984"/>
              <a:gd name="connsiteY42" fmla="*/ 6409 h 9748"/>
              <a:gd name="connsiteX43" fmla="*/ 4255 w 9984"/>
              <a:gd name="connsiteY43" fmla="*/ 6493 h 9748"/>
              <a:gd name="connsiteX44" fmla="*/ 4382 w 9984"/>
              <a:gd name="connsiteY44" fmla="*/ 7459 h 9748"/>
              <a:gd name="connsiteX45" fmla="*/ 4646 w 9984"/>
              <a:gd name="connsiteY45" fmla="*/ 8083 h 9748"/>
              <a:gd name="connsiteX46" fmla="*/ 5128 w 9984"/>
              <a:gd name="connsiteY46" fmla="*/ 8107 h 9748"/>
              <a:gd name="connsiteX47" fmla="*/ 5607 w 9984"/>
              <a:gd name="connsiteY47" fmla="*/ 8903 h 9748"/>
              <a:gd name="connsiteX48" fmla="*/ 5837 w 9984"/>
              <a:gd name="connsiteY48" fmla="*/ 8667 h 9748"/>
              <a:gd name="connsiteX49" fmla="*/ 6621 w 9984"/>
              <a:gd name="connsiteY49" fmla="*/ 8232 h 9748"/>
              <a:gd name="connsiteX50" fmla="*/ 6624 w 9984"/>
              <a:gd name="connsiteY50" fmla="*/ 7157 h 9748"/>
              <a:gd name="connsiteX51" fmla="*/ 6677 w 9984"/>
              <a:gd name="connsiteY51" fmla="*/ 4792 h 9748"/>
              <a:gd name="connsiteX52" fmla="*/ 6755 w 9984"/>
              <a:gd name="connsiteY52" fmla="*/ 7151 h 9748"/>
              <a:gd name="connsiteX53" fmla="*/ 6762 w 9984"/>
              <a:gd name="connsiteY53" fmla="*/ 8138 h 9748"/>
              <a:gd name="connsiteX54" fmla="*/ 6930 w 9984"/>
              <a:gd name="connsiteY54" fmla="*/ 8082 h 9748"/>
              <a:gd name="connsiteX55" fmla="*/ 6925 w 9984"/>
              <a:gd name="connsiteY55" fmla="*/ 6626 h 9748"/>
              <a:gd name="connsiteX56" fmla="*/ 6989 w 9984"/>
              <a:gd name="connsiteY56" fmla="*/ 4559 h 9748"/>
              <a:gd name="connsiteX57" fmla="*/ 7056 w 9984"/>
              <a:gd name="connsiteY57" fmla="*/ 6658 h 9748"/>
              <a:gd name="connsiteX58" fmla="*/ 7054 w 9984"/>
              <a:gd name="connsiteY58" fmla="*/ 7464 h 9748"/>
              <a:gd name="connsiteX59" fmla="*/ 7280 w 9984"/>
              <a:gd name="connsiteY59" fmla="*/ 7440 h 9748"/>
              <a:gd name="connsiteX60" fmla="*/ 7288 w 9984"/>
              <a:gd name="connsiteY60" fmla="*/ 8125 h 9748"/>
              <a:gd name="connsiteX61" fmla="*/ 8107 w 9984"/>
              <a:gd name="connsiteY61" fmla="*/ 8115 h 9748"/>
              <a:gd name="connsiteX62" fmla="*/ 8291 w 9984"/>
              <a:gd name="connsiteY62" fmla="*/ 8524 h 9748"/>
              <a:gd name="connsiteX63" fmla="*/ 8465 w 9984"/>
              <a:gd name="connsiteY63" fmla="*/ 8798 h 9748"/>
              <a:gd name="connsiteX64" fmla="*/ 8729 w 9984"/>
              <a:gd name="connsiteY64" fmla="*/ 8667 h 9748"/>
              <a:gd name="connsiteX65" fmla="*/ 8890 w 9984"/>
              <a:gd name="connsiteY65" fmla="*/ 8540 h 9748"/>
              <a:gd name="connsiteX66" fmla="*/ 8887 w 9984"/>
              <a:gd name="connsiteY66" fmla="*/ 7619 h 9748"/>
              <a:gd name="connsiteX67" fmla="*/ 9046 w 9984"/>
              <a:gd name="connsiteY67" fmla="*/ 7085 h 9748"/>
              <a:gd name="connsiteX68" fmla="*/ 8937 w 9984"/>
              <a:gd name="connsiteY68" fmla="*/ 6725 h 9748"/>
              <a:gd name="connsiteX69" fmla="*/ 8960 w 9984"/>
              <a:gd name="connsiteY69" fmla="*/ 5443 h 9748"/>
              <a:gd name="connsiteX70" fmla="*/ 9138 w 9984"/>
              <a:gd name="connsiteY70" fmla="*/ 4638 h 9748"/>
              <a:gd name="connsiteX71" fmla="*/ 9172 w 9984"/>
              <a:gd name="connsiteY71" fmla="*/ 833 h 9748"/>
              <a:gd name="connsiteX72" fmla="*/ 9216 w 9984"/>
              <a:gd name="connsiteY72" fmla="*/ 4643 h 9748"/>
              <a:gd name="connsiteX73" fmla="*/ 9402 w 9984"/>
              <a:gd name="connsiteY73" fmla="*/ 5501 h 9748"/>
              <a:gd name="connsiteX74" fmla="*/ 9443 w 9984"/>
              <a:gd name="connsiteY74" fmla="*/ 6612 h 9748"/>
              <a:gd name="connsiteX75" fmla="*/ 9337 w 9984"/>
              <a:gd name="connsiteY75" fmla="*/ 7060 h 9748"/>
              <a:gd name="connsiteX76" fmla="*/ 9498 w 9984"/>
              <a:gd name="connsiteY76" fmla="*/ 7698 h 9748"/>
              <a:gd name="connsiteX77" fmla="*/ 9494 w 9984"/>
              <a:gd name="connsiteY77" fmla="*/ 8658 h 9748"/>
              <a:gd name="connsiteX78" fmla="*/ 9635 w 9984"/>
              <a:gd name="connsiteY78" fmla="*/ 8263 h 9748"/>
              <a:gd name="connsiteX79" fmla="*/ 9685 w 9984"/>
              <a:gd name="connsiteY79" fmla="*/ 8834 h 9748"/>
              <a:gd name="connsiteX80" fmla="*/ 9777 w 9984"/>
              <a:gd name="connsiteY80" fmla="*/ 8043 h 9748"/>
              <a:gd name="connsiteX81" fmla="*/ 9984 w 9984"/>
              <a:gd name="connsiteY81" fmla="*/ 9729 h 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9984" h="9748">
                <a:moveTo>
                  <a:pt x="0" y="9748"/>
                </a:moveTo>
                <a:cubicBezTo>
                  <a:pt x="69" y="9031"/>
                  <a:pt x="2" y="9694"/>
                  <a:pt x="167" y="8828"/>
                </a:cubicBezTo>
                <a:cubicBezTo>
                  <a:pt x="182" y="8680"/>
                  <a:pt x="306" y="8604"/>
                  <a:pt x="322" y="8457"/>
                </a:cubicBezTo>
                <a:cubicBezTo>
                  <a:pt x="320" y="7740"/>
                  <a:pt x="319" y="7024"/>
                  <a:pt x="317" y="6307"/>
                </a:cubicBezTo>
                <a:cubicBezTo>
                  <a:pt x="351" y="6038"/>
                  <a:pt x="385" y="5766"/>
                  <a:pt x="418" y="5498"/>
                </a:cubicBezTo>
                <a:cubicBezTo>
                  <a:pt x="433" y="4212"/>
                  <a:pt x="448" y="2929"/>
                  <a:pt x="463" y="1647"/>
                </a:cubicBezTo>
                <a:cubicBezTo>
                  <a:pt x="494" y="2921"/>
                  <a:pt x="524" y="4196"/>
                  <a:pt x="555" y="5471"/>
                </a:cubicBezTo>
                <a:lnTo>
                  <a:pt x="669" y="6252"/>
                </a:lnTo>
                <a:lnTo>
                  <a:pt x="669" y="8680"/>
                </a:lnTo>
                <a:cubicBezTo>
                  <a:pt x="690" y="8764"/>
                  <a:pt x="712" y="8848"/>
                  <a:pt x="733" y="8930"/>
                </a:cubicBezTo>
                <a:lnTo>
                  <a:pt x="787" y="8930"/>
                </a:lnTo>
                <a:cubicBezTo>
                  <a:pt x="802" y="8864"/>
                  <a:pt x="815" y="8802"/>
                  <a:pt x="830" y="8736"/>
                </a:cubicBezTo>
                <a:cubicBezTo>
                  <a:pt x="861" y="8726"/>
                  <a:pt x="892" y="8717"/>
                  <a:pt x="922" y="8708"/>
                </a:cubicBezTo>
                <a:cubicBezTo>
                  <a:pt x="921" y="8011"/>
                  <a:pt x="919" y="7311"/>
                  <a:pt x="918" y="6615"/>
                </a:cubicBezTo>
                <a:cubicBezTo>
                  <a:pt x="948" y="6307"/>
                  <a:pt x="977" y="6000"/>
                  <a:pt x="1006" y="5693"/>
                </a:cubicBezTo>
                <a:cubicBezTo>
                  <a:pt x="1021" y="4595"/>
                  <a:pt x="1034" y="3497"/>
                  <a:pt x="1049" y="2400"/>
                </a:cubicBezTo>
                <a:cubicBezTo>
                  <a:pt x="1083" y="3480"/>
                  <a:pt x="1117" y="4558"/>
                  <a:pt x="1151" y="5638"/>
                </a:cubicBezTo>
                <a:cubicBezTo>
                  <a:pt x="1181" y="5964"/>
                  <a:pt x="1212" y="6290"/>
                  <a:pt x="1243" y="6615"/>
                </a:cubicBezTo>
                <a:cubicBezTo>
                  <a:pt x="1242" y="7591"/>
                  <a:pt x="1240" y="8008"/>
                  <a:pt x="1238" y="8984"/>
                </a:cubicBezTo>
                <a:cubicBezTo>
                  <a:pt x="1283" y="9086"/>
                  <a:pt x="1281" y="8957"/>
                  <a:pt x="1372" y="8993"/>
                </a:cubicBezTo>
                <a:cubicBezTo>
                  <a:pt x="1386" y="7772"/>
                  <a:pt x="1349" y="6914"/>
                  <a:pt x="1345" y="5526"/>
                </a:cubicBezTo>
                <a:cubicBezTo>
                  <a:pt x="1379" y="5060"/>
                  <a:pt x="1413" y="4595"/>
                  <a:pt x="1447" y="4130"/>
                </a:cubicBezTo>
                <a:cubicBezTo>
                  <a:pt x="1466" y="2753"/>
                  <a:pt x="1520" y="1376"/>
                  <a:pt x="1539" y="0"/>
                </a:cubicBezTo>
                <a:cubicBezTo>
                  <a:pt x="1572" y="1330"/>
                  <a:pt x="1605" y="2661"/>
                  <a:pt x="1637" y="3991"/>
                </a:cubicBezTo>
                <a:cubicBezTo>
                  <a:pt x="1676" y="4511"/>
                  <a:pt x="1715" y="5034"/>
                  <a:pt x="1754" y="5554"/>
                </a:cubicBezTo>
                <a:cubicBezTo>
                  <a:pt x="1756" y="6470"/>
                  <a:pt x="1757" y="7386"/>
                  <a:pt x="1759" y="8303"/>
                </a:cubicBezTo>
                <a:cubicBezTo>
                  <a:pt x="1781" y="8376"/>
                  <a:pt x="1823" y="8913"/>
                  <a:pt x="1845" y="8987"/>
                </a:cubicBezTo>
                <a:cubicBezTo>
                  <a:pt x="1914" y="8530"/>
                  <a:pt x="1959" y="8439"/>
                  <a:pt x="2029" y="7983"/>
                </a:cubicBezTo>
                <a:cubicBezTo>
                  <a:pt x="2069" y="8279"/>
                  <a:pt x="2110" y="8577"/>
                  <a:pt x="2150" y="8874"/>
                </a:cubicBezTo>
                <a:cubicBezTo>
                  <a:pt x="2152" y="7841"/>
                  <a:pt x="2153" y="6810"/>
                  <a:pt x="2155" y="5779"/>
                </a:cubicBezTo>
                <a:cubicBezTo>
                  <a:pt x="2198" y="5591"/>
                  <a:pt x="2239" y="5405"/>
                  <a:pt x="2282" y="5219"/>
                </a:cubicBezTo>
                <a:cubicBezTo>
                  <a:pt x="2298" y="3748"/>
                  <a:pt x="2320" y="2344"/>
                  <a:pt x="2336" y="873"/>
                </a:cubicBezTo>
                <a:cubicBezTo>
                  <a:pt x="2361" y="2335"/>
                  <a:pt x="2382" y="3732"/>
                  <a:pt x="2408" y="5192"/>
                </a:cubicBezTo>
                <a:cubicBezTo>
                  <a:pt x="2454" y="5350"/>
                  <a:pt x="2502" y="5507"/>
                  <a:pt x="2549" y="5665"/>
                </a:cubicBezTo>
                <a:cubicBezTo>
                  <a:pt x="2547" y="6753"/>
                  <a:pt x="2544" y="7182"/>
                  <a:pt x="2542" y="8271"/>
                </a:cubicBezTo>
                <a:lnTo>
                  <a:pt x="2680" y="8314"/>
                </a:lnTo>
                <a:cubicBezTo>
                  <a:pt x="2725" y="8397"/>
                  <a:pt x="2795" y="7495"/>
                  <a:pt x="2836" y="7729"/>
                </a:cubicBezTo>
                <a:lnTo>
                  <a:pt x="3308" y="8348"/>
                </a:lnTo>
                <a:lnTo>
                  <a:pt x="3484" y="8593"/>
                </a:lnTo>
                <a:cubicBezTo>
                  <a:pt x="3519" y="8455"/>
                  <a:pt x="3553" y="8314"/>
                  <a:pt x="3588" y="8174"/>
                </a:cubicBezTo>
                <a:cubicBezTo>
                  <a:pt x="3641" y="8296"/>
                  <a:pt x="3693" y="8419"/>
                  <a:pt x="3746" y="8539"/>
                </a:cubicBezTo>
                <a:cubicBezTo>
                  <a:pt x="3776" y="8199"/>
                  <a:pt x="3806" y="7858"/>
                  <a:pt x="3836" y="7519"/>
                </a:cubicBezTo>
                <a:lnTo>
                  <a:pt x="4016" y="6409"/>
                </a:lnTo>
                <a:lnTo>
                  <a:pt x="4255" y="6493"/>
                </a:lnTo>
                <a:cubicBezTo>
                  <a:pt x="4280" y="6442"/>
                  <a:pt x="4357" y="7511"/>
                  <a:pt x="4382" y="7459"/>
                </a:cubicBezTo>
                <a:lnTo>
                  <a:pt x="4646" y="8083"/>
                </a:lnTo>
                <a:lnTo>
                  <a:pt x="5128" y="8107"/>
                </a:lnTo>
                <a:lnTo>
                  <a:pt x="5607" y="8903"/>
                </a:lnTo>
                <a:lnTo>
                  <a:pt x="5837" y="8667"/>
                </a:lnTo>
                <a:lnTo>
                  <a:pt x="6621" y="8232"/>
                </a:lnTo>
                <a:cubicBezTo>
                  <a:pt x="6648" y="8154"/>
                  <a:pt x="6602" y="7830"/>
                  <a:pt x="6624" y="7157"/>
                </a:cubicBezTo>
                <a:cubicBezTo>
                  <a:pt x="6636" y="6435"/>
                  <a:pt x="6665" y="5517"/>
                  <a:pt x="6677" y="4792"/>
                </a:cubicBezTo>
                <a:cubicBezTo>
                  <a:pt x="6703" y="5580"/>
                  <a:pt x="6729" y="6365"/>
                  <a:pt x="6755" y="7151"/>
                </a:cubicBezTo>
                <a:cubicBezTo>
                  <a:pt x="6777" y="7776"/>
                  <a:pt x="6740" y="7512"/>
                  <a:pt x="6762" y="8138"/>
                </a:cubicBezTo>
                <a:lnTo>
                  <a:pt x="6930" y="8082"/>
                </a:lnTo>
                <a:cubicBezTo>
                  <a:pt x="6954" y="7873"/>
                  <a:pt x="6919" y="6938"/>
                  <a:pt x="6925" y="6626"/>
                </a:cubicBezTo>
                <a:cubicBezTo>
                  <a:pt x="6948" y="5937"/>
                  <a:pt x="6968" y="5249"/>
                  <a:pt x="6989" y="4559"/>
                </a:cubicBezTo>
                <a:cubicBezTo>
                  <a:pt x="7013" y="5315"/>
                  <a:pt x="7031" y="5904"/>
                  <a:pt x="7056" y="6658"/>
                </a:cubicBezTo>
                <a:cubicBezTo>
                  <a:pt x="7054" y="6829"/>
                  <a:pt x="7056" y="7296"/>
                  <a:pt x="7054" y="7464"/>
                </a:cubicBezTo>
                <a:lnTo>
                  <a:pt x="7280" y="7440"/>
                </a:lnTo>
                <a:cubicBezTo>
                  <a:pt x="7283" y="7668"/>
                  <a:pt x="7285" y="7896"/>
                  <a:pt x="7288" y="8125"/>
                </a:cubicBezTo>
                <a:lnTo>
                  <a:pt x="8107" y="8115"/>
                </a:lnTo>
                <a:cubicBezTo>
                  <a:pt x="8168" y="8250"/>
                  <a:pt x="8230" y="8387"/>
                  <a:pt x="8291" y="8524"/>
                </a:cubicBezTo>
                <a:lnTo>
                  <a:pt x="8465" y="8798"/>
                </a:lnTo>
                <a:lnTo>
                  <a:pt x="8729" y="8667"/>
                </a:lnTo>
                <a:cubicBezTo>
                  <a:pt x="8739" y="8493"/>
                  <a:pt x="8881" y="8715"/>
                  <a:pt x="8890" y="8540"/>
                </a:cubicBezTo>
                <a:cubicBezTo>
                  <a:pt x="8893" y="8167"/>
                  <a:pt x="8884" y="7992"/>
                  <a:pt x="8887" y="7619"/>
                </a:cubicBezTo>
                <a:cubicBezTo>
                  <a:pt x="8881" y="7508"/>
                  <a:pt x="9052" y="7196"/>
                  <a:pt x="9046" y="7085"/>
                </a:cubicBezTo>
                <a:cubicBezTo>
                  <a:pt x="9034" y="7020"/>
                  <a:pt x="8948" y="6791"/>
                  <a:pt x="8937" y="6725"/>
                </a:cubicBezTo>
                <a:cubicBezTo>
                  <a:pt x="8908" y="5996"/>
                  <a:pt x="8916" y="5812"/>
                  <a:pt x="8960" y="5443"/>
                </a:cubicBezTo>
                <a:cubicBezTo>
                  <a:pt x="9000" y="5179"/>
                  <a:pt x="9093" y="5638"/>
                  <a:pt x="9138" y="4638"/>
                </a:cubicBezTo>
                <a:cubicBezTo>
                  <a:pt x="9149" y="3271"/>
                  <a:pt x="9160" y="2200"/>
                  <a:pt x="9172" y="833"/>
                </a:cubicBezTo>
                <a:cubicBezTo>
                  <a:pt x="9194" y="2191"/>
                  <a:pt x="9194" y="3285"/>
                  <a:pt x="9216" y="4643"/>
                </a:cubicBezTo>
                <a:cubicBezTo>
                  <a:pt x="9257" y="5692"/>
                  <a:pt x="9365" y="5174"/>
                  <a:pt x="9402" y="5501"/>
                </a:cubicBezTo>
                <a:cubicBezTo>
                  <a:pt x="9440" y="5828"/>
                  <a:pt x="9454" y="6028"/>
                  <a:pt x="9443" y="6612"/>
                </a:cubicBezTo>
                <a:cubicBezTo>
                  <a:pt x="9428" y="6695"/>
                  <a:pt x="9352" y="6979"/>
                  <a:pt x="9337" y="7060"/>
                </a:cubicBezTo>
                <a:cubicBezTo>
                  <a:pt x="9331" y="7163"/>
                  <a:pt x="9503" y="7595"/>
                  <a:pt x="9498" y="7698"/>
                </a:cubicBezTo>
                <a:cubicBezTo>
                  <a:pt x="9504" y="8106"/>
                  <a:pt x="9488" y="8249"/>
                  <a:pt x="9494" y="8658"/>
                </a:cubicBezTo>
                <a:cubicBezTo>
                  <a:pt x="9527" y="8460"/>
                  <a:pt x="9602" y="8460"/>
                  <a:pt x="9635" y="8263"/>
                </a:cubicBezTo>
                <a:cubicBezTo>
                  <a:pt x="9665" y="8519"/>
                  <a:pt x="9655" y="8577"/>
                  <a:pt x="9685" y="8834"/>
                </a:cubicBezTo>
                <a:cubicBezTo>
                  <a:pt x="9717" y="8570"/>
                  <a:pt x="9746" y="8307"/>
                  <a:pt x="9777" y="8043"/>
                </a:cubicBezTo>
                <a:cubicBezTo>
                  <a:pt x="9856" y="8294"/>
                  <a:pt x="9905" y="9478"/>
                  <a:pt x="9984" y="9729"/>
                </a:cubicBezTo>
              </a:path>
            </a:pathLst>
          </a:custGeom>
          <a:solidFill>
            <a:srgbClr val="002060"/>
          </a:solidFill>
          <a:ln w="1270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lIns="76778" tIns="38389" rIns="76778" bIns="38389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68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926BDC8-AA4B-493D-A999-0F8B9D96387F}"/>
              </a:ext>
            </a:extLst>
          </p:cNvPr>
          <p:cNvSpPr/>
          <p:nvPr userDrawn="1"/>
        </p:nvSpPr>
        <p:spPr>
          <a:xfrm>
            <a:off x="0" y="11985667"/>
            <a:ext cx="9601200" cy="815933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D6134BB-C5D8-4E9C-BA48-2D31E67562BA}"/>
              </a:ext>
            </a:extLst>
          </p:cNvPr>
          <p:cNvSpPr/>
          <p:nvPr userDrawn="1"/>
        </p:nvSpPr>
        <p:spPr>
          <a:xfrm flipV="1">
            <a:off x="1" y="11925300"/>
            <a:ext cx="9601200" cy="6798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D79D620-2EF9-45C0-96BD-83F7BCC38FFE}"/>
              </a:ext>
            </a:extLst>
          </p:cNvPr>
          <p:cNvSpPr/>
          <p:nvPr userDrawn="1"/>
        </p:nvSpPr>
        <p:spPr>
          <a:xfrm>
            <a:off x="0" y="161077"/>
            <a:ext cx="9601200" cy="497171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0" cap="none" spc="0" normalizeH="0" baseline="0" noProof="0" dirty="0">
              <a:ln>
                <a:noFill/>
              </a:ln>
              <a:solidFill>
                <a:srgbClr val="7C8AAC"/>
              </a:solidFill>
              <a:effectLst/>
              <a:uLnTx/>
              <a:uFillTx/>
              <a:latin typeface="Kalinga" panose="020B0502040204020203" pitchFamily="34" charset="0"/>
              <a:ea typeface="+mn-ea"/>
              <a:cs typeface="Kalinga" panose="020B0502040204020203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49086AA-2CC4-45E8-A967-A08BC6B42580}"/>
              </a:ext>
            </a:extLst>
          </p:cNvPr>
          <p:cNvSpPr/>
          <p:nvPr userDrawn="1"/>
        </p:nvSpPr>
        <p:spPr>
          <a:xfrm>
            <a:off x="0" y="718615"/>
            <a:ext cx="9601200" cy="496800"/>
          </a:xfrm>
          <a:prstGeom prst="rect">
            <a:avLst/>
          </a:prstGeom>
          <a:solidFill>
            <a:srgbClr val="7C8A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linga" panose="020B0502040204020203" pitchFamily="34" charset="0"/>
              <a:ea typeface="+mn-ea"/>
              <a:cs typeface="Kalinga" panose="020B0502040204020203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35B3C3A8-BB0E-4ABC-B38D-4C751FDDA8A2}"/>
              </a:ext>
            </a:extLst>
          </p:cNvPr>
          <p:cNvSpPr/>
          <p:nvPr userDrawn="1"/>
        </p:nvSpPr>
        <p:spPr>
          <a:xfrm>
            <a:off x="3327399" y="77675"/>
            <a:ext cx="2946400" cy="1248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0" dirty="0">
                <a:solidFill>
                  <a:prstClr val="black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35. Symposium</a:t>
            </a:r>
          </a:p>
          <a:p>
            <a:pPr algn="ctr"/>
            <a:r>
              <a:rPr lang="en-GB" sz="1800" b="1" dirty="0">
                <a:solidFill>
                  <a:prstClr val="black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Design for X</a:t>
            </a:r>
          </a:p>
          <a:p>
            <a:pPr algn="ctr"/>
            <a:r>
              <a:rPr lang="en-GB" sz="1800" dirty="0">
                <a:solidFill>
                  <a:prstClr val="black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12. – 13.09.2024</a:t>
            </a:r>
          </a:p>
          <a:p>
            <a:pPr algn="ctr"/>
            <a:r>
              <a:rPr lang="en-GB" sz="1800" dirty="0">
                <a:solidFill>
                  <a:prstClr val="black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Bamberg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6A0759C-EB75-4677-BB10-E37E60676C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3912" y="12157690"/>
            <a:ext cx="1605054" cy="471886"/>
          </a:xfrm>
          <a:prstGeom prst="rect">
            <a:avLst/>
          </a:prstGeom>
        </p:spPr>
      </p:pic>
      <p:pic>
        <p:nvPicPr>
          <p:cNvPr id="15" name="C9E4CB9D-8439-434B-A3A6-9E0D694B9B15" descr="wigep_logo cover_black.png">
            <a:extLst>
              <a:ext uri="{FF2B5EF4-FFF2-40B4-BE49-F238E27FC236}">
                <a16:creationId xmlns:a16="http://schemas.microsoft.com/office/drawing/2014/main" id="{5D52151D-5A06-4C28-85E3-56FDF3377A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32" y="12146945"/>
            <a:ext cx="1393759" cy="49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8AAA729-806D-4F9E-A205-340BFD12E63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36" y="12042261"/>
            <a:ext cx="761665" cy="681038"/>
          </a:xfrm>
          <a:prstGeom prst="rect">
            <a:avLst/>
          </a:prstGeom>
        </p:spPr>
      </p:pic>
      <p:pic>
        <p:nvPicPr>
          <p:cNvPr id="17" name="Picture 5" descr="W:\Organisatorisches\Vorlagen\Logos\PKT_blau_adobe.jpg">
            <a:extLst>
              <a:ext uri="{FF2B5EF4-FFF2-40B4-BE49-F238E27FC236}">
                <a16:creationId xmlns:a16="http://schemas.microsoft.com/office/drawing/2014/main" id="{B8586F90-32C1-46B5-839F-99C7CDEDF6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5480" y="12165252"/>
            <a:ext cx="1168246" cy="410382"/>
          </a:xfrm>
          <a:prstGeom prst="rect">
            <a:avLst/>
          </a:prstGeom>
          <a:noFill/>
        </p:spPr>
      </p:pic>
      <p:pic>
        <p:nvPicPr>
          <p:cNvPr id="21" name="Grafik 20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D38911F6-5A65-43D1-9753-3FE8E816C71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216" y="12192870"/>
            <a:ext cx="1709295" cy="353143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25664D79-02E6-4371-94CB-5BF4E18A030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570" y="12121261"/>
            <a:ext cx="994412" cy="5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3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B445C09-734B-43E4-B047-06E550E0F9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525AB815-C952-4D62-84E2-C914E3ED5A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sz="2000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1377E33-C940-4E70-BC1F-C379F6A7F67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7464033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A3-Papier (297 x 420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Kalinga</vt:lpstr>
      <vt:lpstr>Benutzerdefiniertes 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Philipp Hüttich</dc:creator>
  <cp:lastModifiedBy>J. Pickel</cp:lastModifiedBy>
  <cp:revision>7</cp:revision>
  <dcterms:created xsi:type="dcterms:W3CDTF">2022-08-30T15:10:42Z</dcterms:created>
  <dcterms:modified xsi:type="dcterms:W3CDTF">2024-08-13T11:11:59Z</dcterms:modified>
</cp:coreProperties>
</file>